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90" r:id="rId4"/>
    <p:sldId id="292" r:id="rId5"/>
    <p:sldId id="281" r:id="rId6"/>
    <p:sldId id="434" r:id="rId7"/>
    <p:sldId id="307" r:id="rId8"/>
    <p:sldId id="293" r:id="rId9"/>
    <p:sldId id="258" r:id="rId10"/>
    <p:sldId id="259" r:id="rId11"/>
    <p:sldId id="260" r:id="rId12"/>
    <p:sldId id="261" r:id="rId13"/>
    <p:sldId id="262" r:id="rId14"/>
    <p:sldId id="282" r:id="rId15"/>
    <p:sldId id="263" r:id="rId16"/>
    <p:sldId id="264" r:id="rId17"/>
    <p:sldId id="265" r:id="rId18"/>
    <p:sldId id="266" r:id="rId19"/>
    <p:sldId id="267" r:id="rId20"/>
    <p:sldId id="285" r:id="rId21"/>
    <p:sldId id="299" r:id="rId22"/>
    <p:sldId id="300" r:id="rId23"/>
    <p:sldId id="303" r:id="rId24"/>
    <p:sldId id="304" r:id="rId25"/>
    <p:sldId id="301" r:id="rId26"/>
    <p:sldId id="271" r:id="rId27"/>
    <p:sldId id="302" r:id="rId28"/>
    <p:sldId id="294" r:id="rId29"/>
    <p:sldId id="268" r:id="rId30"/>
    <p:sldId id="295" r:id="rId31"/>
    <p:sldId id="273" r:id="rId32"/>
    <p:sldId id="305" r:id="rId33"/>
    <p:sldId id="306" r:id="rId34"/>
    <p:sldId id="396" r:id="rId35"/>
    <p:sldId id="407" r:id="rId36"/>
    <p:sldId id="408" r:id="rId37"/>
    <p:sldId id="410" r:id="rId38"/>
    <p:sldId id="411" r:id="rId39"/>
    <p:sldId id="412" r:id="rId40"/>
    <p:sldId id="409" r:id="rId41"/>
    <p:sldId id="413" r:id="rId42"/>
    <p:sldId id="414" r:id="rId43"/>
    <p:sldId id="415" r:id="rId44"/>
    <p:sldId id="416" r:id="rId45"/>
    <p:sldId id="417" r:id="rId46"/>
    <p:sldId id="419" r:id="rId47"/>
    <p:sldId id="291" r:id="rId48"/>
    <p:sldId id="420" r:id="rId49"/>
    <p:sldId id="421" r:id="rId50"/>
    <p:sldId id="422" r:id="rId51"/>
    <p:sldId id="423" r:id="rId52"/>
    <p:sldId id="296" r:id="rId53"/>
    <p:sldId id="424" r:id="rId54"/>
    <p:sldId id="425" r:id="rId55"/>
    <p:sldId id="426" r:id="rId56"/>
    <p:sldId id="298" r:id="rId57"/>
    <p:sldId id="278" r:id="rId58"/>
    <p:sldId id="427" r:id="rId59"/>
    <p:sldId id="286" r:id="rId60"/>
    <p:sldId id="428" r:id="rId61"/>
    <p:sldId id="429" r:id="rId62"/>
    <p:sldId id="430" r:id="rId63"/>
    <p:sldId id="431" r:id="rId64"/>
    <p:sldId id="432" r:id="rId65"/>
    <p:sldId id="433" r:id="rId6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7BB5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1" autoAdjust="0"/>
    <p:restoredTop sz="95256" autoAdjust="0"/>
  </p:normalViewPr>
  <p:slideViewPr>
    <p:cSldViewPr snapToGrid="0">
      <p:cViewPr varScale="1">
        <p:scale>
          <a:sx n="70" d="100"/>
          <a:sy n="70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002121-44ED-4117-9A7F-8151975C8D2B}" type="doc">
      <dgm:prSet loTypeId="urn:microsoft.com/office/officeart/2005/8/layout/venn2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B5102C0-D149-4831-89A6-9A7731763876}">
      <dgm:prSet phldrT="[Текст]" custT="1"/>
      <dgm:spPr/>
      <dgm:t>
        <a:bodyPr/>
        <a:lstStyle/>
        <a:p>
          <a:r>
            <a:rPr lang="ru-RU" sz="2000" b="1" dirty="0"/>
            <a:t>4К</a:t>
          </a:r>
        </a:p>
      </dgm:t>
    </dgm:pt>
    <dgm:pt modelId="{328524DA-5A1A-4F3E-8189-17075B022D5C}" type="parTrans" cxnId="{FB638BA0-A71E-490C-8D9A-17B065F233AF}">
      <dgm:prSet/>
      <dgm:spPr/>
      <dgm:t>
        <a:bodyPr/>
        <a:lstStyle/>
        <a:p>
          <a:endParaRPr lang="ru-RU"/>
        </a:p>
      </dgm:t>
    </dgm:pt>
    <dgm:pt modelId="{468041C9-6A26-4A8E-971C-4A9347114097}" type="sibTrans" cxnId="{FB638BA0-A71E-490C-8D9A-17B065F233AF}">
      <dgm:prSet/>
      <dgm:spPr/>
      <dgm:t>
        <a:bodyPr/>
        <a:lstStyle/>
        <a:p>
          <a:endParaRPr lang="ru-RU"/>
        </a:p>
      </dgm:t>
    </dgm:pt>
    <dgm:pt modelId="{0FC4A252-7A0C-4992-85AC-4E4493F49D17}">
      <dgm:prSet phldrT="[Текст]" custT="1"/>
      <dgm:spPr/>
      <dgm:t>
        <a:bodyPr/>
        <a:lstStyle/>
        <a:p>
          <a:r>
            <a:rPr lang="ru-RU" sz="1400" b="1" dirty="0"/>
            <a:t>Естественнонаучная грамотность</a:t>
          </a:r>
        </a:p>
      </dgm:t>
    </dgm:pt>
    <dgm:pt modelId="{323DB4DA-BC45-43B0-849A-6F5B05FE7AD5}" type="parTrans" cxnId="{84F63FC5-3076-4963-8338-45E254CD1B0C}">
      <dgm:prSet/>
      <dgm:spPr/>
      <dgm:t>
        <a:bodyPr/>
        <a:lstStyle/>
        <a:p>
          <a:endParaRPr lang="ru-RU"/>
        </a:p>
      </dgm:t>
    </dgm:pt>
    <dgm:pt modelId="{62123F00-DB3A-4E25-87BD-750FB53ED73E}" type="sibTrans" cxnId="{84F63FC5-3076-4963-8338-45E254CD1B0C}">
      <dgm:prSet/>
      <dgm:spPr/>
      <dgm:t>
        <a:bodyPr/>
        <a:lstStyle/>
        <a:p>
          <a:endParaRPr lang="ru-RU"/>
        </a:p>
      </dgm:t>
    </dgm:pt>
    <dgm:pt modelId="{DDF049B1-14DC-46DF-AD7F-F61CFB138DBC}">
      <dgm:prSet phldrT="[Текст]" custT="1"/>
      <dgm:spPr/>
      <dgm:t>
        <a:bodyPr/>
        <a:lstStyle/>
        <a:p>
          <a:r>
            <a:rPr lang="ru-RU" sz="1400" b="1" dirty="0"/>
            <a:t>Математическая грамотность</a:t>
          </a:r>
        </a:p>
      </dgm:t>
    </dgm:pt>
    <dgm:pt modelId="{6FEDE3F5-AADD-402E-A37A-D3AFE36B922A}" type="parTrans" cxnId="{6FCA5BB9-F15A-4C78-B9BC-B9E4DDE8503F}">
      <dgm:prSet/>
      <dgm:spPr/>
      <dgm:t>
        <a:bodyPr/>
        <a:lstStyle/>
        <a:p>
          <a:endParaRPr lang="ru-RU"/>
        </a:p>
      </dgm:t>
    </dgm:pt>
    <dgm:pt modelId="{25FDDD50-9AEF-4CDB-A5BB-801FDC919EEC}" type="sibTrans" cxnId="{6FCA5BB9-F15A-4C78-B9BC-B9E4DDE8503F}">
      <dgm:prSet/>
      <dgm:spPr/>
      <dgm:t>
        <a:bodyPr/>
        <a:lstStyle/>
        <a:p>
          <a:endParaRPr lang="ru-RU"/>
        </a:p>
      </dgm:t>
    </dgm:pt>
    <dgm:pt modelId="{1E4BF953-FFC7-428E-BE8C-041BA2225632}">
      <dgm:prSet phldrT="[Текст]" custT="1"/>
      <dgm:spPr/>
      <dgm:t>
        <a:bodyPr/>
        <a:lstStyle/>
        <a:p>
          <a:r>
            <a:rPr lang="ru-RU" sz="1400" b="1" dirty="0"/>
            <a:t>Читательская грамотность</a:t>
          </a:r>
        </a:p>
      </dgm:t>
    </dgm:pt>
    <dgm:pt modelId="{BB9EFC91-EDEC-44E4-9D4C-C06B18AFB0D6}" type="parTrans" cxnId="{94F679EB-AB9C-422A-860E-4BF696920F02}">
      <dgm:prSet/>
      <dgm:spPr/>
      <dgm:t>
        <a:bodyPr/>
        <a:lstStyle/>
        <a:p>
          <a:endParaRPr lang="ru-RU"/>
        </a:p>
      </dgm:t>
    </dgm:pt>
    <dgm:pt modelId="{64B429EF-0C91-4B92-9ADD-1E0208F587FC}" type="sibTrans" cxnId="{94F679EB-AB9C-422A-860E-4BF696920F02}">
      <dgm:prSet/>
      <dgm:spPr/>
      <dgm:t>
        <a:bodyPr/>
        <a:lstStyle/>
        <a:p>
          <a:endParaRPr lang="ru-RU"/>
        </a:p>
      </dgm:t>
    </dgm:pt>
    <dgm:pt modelId="{3366955F-1F14-407D-A8C9-415D3595FD5C}">
      <dgm:prSet phldrT="[Текст]" custT="1"/>
      <dgm:spPr/>
      <dgm:t>
        <a:bodyPr/>
        <a:lstStyle/>
        <a:p>
          <a:r>
            <a:rPr lang="ru-RU" sz="1600" b="1" dirty="0"/>
            <a:t>Функциональная грамотность</a:t>
          </a:r>
        </a:p>
      </dgm:t>
    </dgm:pt>
    <dgm:pt modelId="{04AB47D2-A47D-4629-92B2-2BFE7A02D728}" type="parTrans" cxnId="{3EC8AE94-1539-4853-A462-3940FAB25BE9}">
      <dgm:prSet/>
      <dgm:spPr/>
      <dgm:t>
        <a:bodyPr/>
        <a:lstStyle/>
        <a:p>
          <a:endParaRPr lang="ru-RU"/>
        </a:p>
      </dgm:t>
    </dgm:pt>
    <dgm:pt modelId="{E405A2B5-13AF-4AC0-B021-41659DAF1E53}" type="sibTrans" cxnId="{3EC8AE94-1539-4853-A462-3940FAB25BE9}">
      <dgm:prSet/>
      <dgm:spPr/>
      <dgm:t>
        <a:bodyPr/>
        <a:lstStyle/>
        <a:p>
          <a:endParaRPr lang="ru-RU"/>
        </a:p>
      </dgm:t>
    </dgm:pt>
    <dgm:pt modelId="{C51F55AE-77F2-4F39-AF97-E989E84D3505}" type="pres">
      <dgm:prSet presAssocID="{E2002121-44ED-4117-9A7F-8151975C8D2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EBD51D-8D28-45E3-AB27-25621392A21B}" type="pres">
      <dgm:prSet presAssocID="{E2002121-44ED-4117-9A7F-8151975C8D2B}" presName="comp1" presStyleCnt="0"/>
      <dgm:spPr/>
    </dgm:pt>
    <dgm:pt modelId="{1EF1891F-53F3-466E-91E5-1AA50ADA5BBE}" type="pres">
      <dgm:prSet presAssocID="{E2002121-44ED-4117-9A7F-8151975C8D2B}" presName="circle1" presStyleLbl="node1" presStyleIdx="0" presStyleCnt="5" custLinFactNeighborX="317" custLinFactNeighborY="-950"/>
      <dgm:spPr/>
      <dgm:t>
        <a:bodyPr/>
        <a:lstStyle/>
        <a:p>
          <a:endParaRPr lang="ru-RU"/>
        </a:p>
      </dgm:t>
    </dgm:pt>
    <dgm:pt modelId="{F1BE7814-73B1-4461-9105-0A29FB45D4BE}" type="pres">
      <dgm:prSet presAssocID="{E2002121-44ED-4117-9A7F-8151975C8D2B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3213D-64B4-4B7E-9050-7AE8926A445E}" type="pres">
      <dgm:prSet presAssocID="{E2002121-44ED-4117-9A7F-8151975C8D2B}" presName="comp2" presStyleCnt="0"/>
      <dgm:spPr/>
    </dgm:pt>
    <dgm:pt modelId="{E61DFAC4-5C25-49F3-80BB-C4F569825632}" type="pres">
      <dgm:prSet presAssocID="{E2002121-44ED-4117-9A7F-8151975C8D2B}" presName="circle2" presStyleLbl="node1" presStyleIdx="1" presStyleCnt="5"/>
      <dgm:spPr/>
      <dgm:t>
        <a:bodyPr/>
        <a:lstStyle/>
        <a:p>
          <a:endParaRPr lang="ru-RU"/>
        </a:p>
      </dgm:t>
    </dgm:pt>
    <dgm:pt modelId="{9A87AAF0-10A3-4C9E-8ED6-D2BAB7C4D869}" type="pres">
      <dgm:prSet presAssocID="{E2002121-44ED-4117-9A7F-8151975C8D2B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EA8DD-EE30-48AB-B25D-F933DD34325C}" type="pres">
      <dgm:prSet presAssocID="{E2002121-44ED-4117-9A7F-8151975C8D2B}" presName="comp3" presStyleCnt="0"/>
      <dgm:spPr/>
    </dgm:pt>
    <dgm:pt modelId="{ADB5AB32-5FA2-4895-85EF-6D966DEB70DE}" type="pres">
      <dgm:prSet presAssocID="{E2002121-44ED-4117-9A7F-8151975C8D2B}" presName="circle3" presStyleLbl="node1" presStyleIdx="2" presStyleCnt="5"/>
      <dgm:spPr/>
      <dgm:t>
        <a:bodyPr/>
        <a:lstStyle/>
        <a:p>
          <a:endParaRPr lang="ru-RU"/>
        </a:p>
      </dgm:t>
    </dgm:pt>
    <dgm:pt modelId="{7776E7C1-DC6E-49E8-B980-3DCA03EA52BE}" type="pres">
      <dgm:prSet presAssocID="{E2002121-44ED-4117-9A7F-8151975C8D2B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C2985-93B6-4EAB-A24B-539E60A60AC4}" type="pres">
      <dgm:prSet presAssocID="{E2002121-44ED-4117-9A7F-8151975C8D2B}" presName="comp4" presStyleCnt="0"/>
      <dgm:spPr/>
    </dgm:pt>
    <dgm:pt modelId="{D490E3DD-8194-4B05-871F-52E0ECBA1886}" type="pres">
      <dgm:prSet presAssocID="{E2002121-44ED-4117-9A7F-8151975C8D2B}" presName="circle4" presStyleLbl="node1" presStyleIdx="3" presStyleCnt="5"/>
      <dgm:spPr/>
      <dgm:t>
        <a:bodyPr/>
        <a:lstStyle/>
        <a:p>
          <a:endParaRPr lang="ru-RU"/>
        </a:p>
      </dgm:t>
    </dgm:pt>
    <dgm:pt modelId="{319E93B4-8E72-4354-8AF5-9C2EC1E64854}" type="pres">
      <dgm:prSet presAssocID="{E2002121-44ED-4117-9A7F-8151975C8D2B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F7BCC-2BB5-4C08-9EE6-F17C59EA68A5}" type="pres">
      <dgm:prSet presAssocID="{E2002121-44ED-4117-9A7F-8151975C8D2B}" presName="comp5" presStyleCnt="0"/>
      <dgm:spPr/>
    </dgm:pt>
    <dgm:pt modelId="{9A567D88-AFED-484E-A215-36ED1F5A8FBF}" type="pres">
      <dgm:prSet presAssocID="{E2002121-44ED-4117-9A7F-8151975C8D2B}" presName="circle5" presStyleLbl="node1" presStyleIdx="4" presStyleCnt="5"/>
      <dgm:spPr/>
      <dgm:t>
        <a:bodyPr/>
        <a:lstStyle/>
        <a:p>
          <a:endParaRPr lang="ru-RU"/>
        </a:p>
      </dgm:t>
    </dgm:pt>
    <dgm:pt modelId="{E208C6BD-7E02-4EBD-935C-F82702B03E5D}" type="pres">
      <dgm:prSet presAssocID="{E2002121-44ED-4117-9A7F-8151975C8D2B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0AAD1A-99C3-418A-BEED-734656046C70}" type="presOf" srcId="{DDF049B1-14DC-46DF-AD7F-F61CFB138DBC}" destId="{319E93B4-8E72-4354-8AF5-9C2EC1E64854}" srcOrd="1" destOrd="0" presId="urn:microsoft.com/office/officeart/2005/8/layout/venn2"/>
    <dgm:cxn modelId="{FFC440BA-E037-42F7-A8C4-E44EE2A1AC11}" type="presOf" srcId="{DDF049B1-14DC-46DF-AD7F-F61CFB138DBC}" destId="{D490E3DD-8194-4B05-871F-52E0ECBA1886}" srcOrd="0" destOrd="0" presId="urn:microsoft.com/office/officeart/2005/8/layout/venn2"/>
    <dgm:cxn modelId="{94F679EB-AB9C-422A-860E-4BF696920F02}" srcId="{E2002121-44ED-4117-9A7F-8151975C8D2B}" destId="{1E4BF953-FFC7-428E-BE8C-041BA2225632}" srcOrd="4" destOrd="0" parTransId="{BB9EFC91-EDEC-44E4-9D4C-C06B18AFB0D6}" sibTransId="{64B429EF-0C91-4B92-9ADD-1E0208F587FC}"/>
    <dgm:cxn modelId="{6FCA5BB9-F15A-4C78-B9BC-B9E4DDE8503F}" srcId="{E2002121-44ED-4117-9A7F-8151975C8D2B}" destId="{DDF049B1-14DC-46DF-AD7F-F61CFB138DBC}" srcOrd="3" destOrd="0" parTransId="{6FEDE3F5-AADD-402E-A37A-D3AFE36B922A}" sibTransId="{25FDDD50-9AEF-4CDB-A5BB-801FDC919EEC}"/>
    <dgm:cxn modelId="{762DDF3E-686E-4B54-91F5-69050B40328C}" type="presOf" srcId="{E2002121-44ED-4117-9A7F-8151975C8D2B}" destId="{C51F55AE-77F2-4F39-AF97-E989E84D3505}" srcOrd="0" destOrd="0" presId="urn:microsoft.com/office/officeart/2005/8/layout/venn2"/>
    <dgm:cxn modelId="{E4D95416-D85F-4ABC-817C-7EDD308C2B78}" type="presOf" srcId="{DB5102C0-D149-4831-89A6-9A7731763876}" destId="{9A87AAF0-10A3-4C9E-8ED6-D2BAB7C4D869}" srcOrd="1" destOrd="0" presId="urn:microsoft.com/office/officeart/2005/8/layout/venn2"/>
    <dgm:cxn modelId="{3EC8AE94-1539-4853-A462-3940FAB25BE9}" srcId="{E2002121-44ED-4117-9A7F-8151975C8D2B}" destId="{3366955F-1F14-407D-A8C9-415D3595FD5C}" srcOrd="0" destOrd="0" parTransId="{04AB47D2-A47D-4629-92B2-2BFE7A02D728}" sibTransId="{E405A2B5-13AF-4AC0-B021-41659DAF1E53}"/>
    <dgm:cxn modelId="{AAC09D97-9D9F-44C1-999E-D5480F342761}" type="presOf" srcId="{1E4BF953-FFC7-428E-BE8C-041BA2225632}" destId="{E208C6BD-7E02-4EBD-935C-F82702B03E5D}" srcOrd="1" destOrd="0" presId="urn:microsoft.com/office/officeart/2005/8/layout/venn2"/>
    <dgm:cxn modelId="{C89BBEB7-7F64-41B8-A9CC-05B5C5DC59D1}" type="presOf" srcId="{3366955F-1F14-407D-A8C9-415D3595FD5C}" destId="{1EF1891F-53F3-466E-91E5-1AA50ADA5BBE}" srcOrd="0" destOrd="0" presId="urn:microsoft.com/office/officeart/2005/8/layout/venn2"/>
    <dgm:cxn modelId="{FB638BA0-A71E-490C-8D9A-17B065F233AF}" srcId="{E2002121-44ED-4117-9A7F-8151975C8D2B}" destId="{DB5102C0-D149-4831-89A6-9A7731763876}" srcOrd="1" destOrd="0" parTransId="{328524DA-5A1A-4F3E-8189-17075B022D5C}" sibTransId="{468041C9-6A26-4A8E-971C-4A9347114097}"/>
    <dgm:cxn modelId="{F4A0E24D-0A79-4164-B241-F8F16A551EBC}" type="presOf" srcId="{0FC4A252-7A0C-4992-85AC-4E4493F49D17}" destId="{ADB5AB32-5FA2-4895-85EF-6D966DEB70DE}" srcOrd="0" destOrd="0" presId="urn:microsoft.com/office/officeart/2005/8/layout/venn2"/>
    <dgm:cxn modelId="{0610C2BF-596F-4AB2-9F0A-F9FB101A72EE}" type="presOf" srcId="{1E4BF953-FFC7-428E-BE8C-041BA2225632}" destId="{9A567D88-AFED-484E-A215-36ED1F5A8FBF}" srcOrd="0" destOrd="0" presId="urn:microsoft.com/office/officeart/2005/8/layout/venn2"/>
    <dgm:cxn modelId="{E29BCA4E-0E55-454C-AF2F-1C8A9E0AA030}" type="presOf" srcId="{DB5102C0-D149-4831-89A6-9A7731763876}" destId="{E61DFAC4-5C25-49F3-80BB-C4F569825632}" srcOrd="0" destOrd="0" presId="urn:microsoft.com/office/officeart/2005/8/layout/venn2"/>
    <dgm:cxn modelId="{A4EF1151-EFB1-4CA4-A78F-94037104A030}" type="presOf" srcId="{0FC4A252-7A0C-4992-85AC-4E4493F49D17}" destId="{7776E7C1-DC6E-49E8-B980-3DCA03EA52BE}" srcOrd="1" destOrd="0" presId="urn:microsoft.com/office/officeart/2005/8/layout/venn2"/>
    <dgm:cxn modelId="{DDC61296-245C-4E9A-B6CF-6689C8713340}" type="presOf" srcId="{3366955F-1F14-407D-A8C9-415D3595FD5C}" destId="{F1BE7814-73B1-4461-9105-0A29FB45D4BE}" srcOrd="1" destOrd="0" presId="urn:microsoft.com/office/officeart/2005/8/layout/venn2"/>
    <dgm:cxn modelId="{84F63FC5-3076-4963-8338-45E254CD1B0C}" srcId="{E2002121-44ED-4117-9A7F-8151975C8D2B}" destId="{0FC4A252-7A0C-4992-85AC-4E4493F49D17}" srcOrd="2" destOrd="0" parTransId="{323DB4DA-BC45-43B0-849A-6F5B05FE7AD5}" sibTransId="{62123F00-DB3A-4E25-87BD-750FB53ED73E}"/>
    <dgm:cxn modelId="{4CE6E3AB-A4C6-493B-ACE2-86077A35A43B}" type="presParOf" srcId="{C51F55AE-77F2-4F39-AF97-E989E84D3505}" destId="{5CEBD51D-8D28-45E3-AB27-25621392A21B}" srcOrd="0" destOrd="0" presId="urn:microsoft.com/office/officeart/2005/8/layout/venn2"/>
    <dgm:cxn modelId="{9594D4B0-79A5-4E3E-BED0-C3E3F37E0D5C}" type="presParOf" srcId="{5CEBD51D-8D28-45E3-AB27-25621392A21B}" destId="{1EF1891F-53F3-466E-91E5-1AA50ADA5BBE}" srcOrd="0" destOrd="0" presId="urn:microsoft.com/office/officeart/2005/8/layout/venn2"/>
    <dgm:cxn modelId="{A47997EC-5123-4F70-B7DD-A04DF08EA147}" type="presParOf" srcId="{5CEBD51D-8D28-45E3-AB27-25621392A21B}" destId="{F1BE7814-73B1-4461-9105-0A29FB45D4BE}" srcOrd="1" destOrd="0" presId="urn:microsoft.com/office/officeart/2005/8/layout/venn2"/>
    <dgm:cxn modelId="{521958A1-6EA6-4034-9D82-8C4196BE048D}" type="presParOf" srcId="{C51F55AE-77F2-4F39-AF97-E989E84D3505}" destId="{DE23213D-64B4-4B7E-9050-7AE8926A445E}" srcOrd="1" destOrd="0" presId="urn:microsoft.com/office/officeart/2005/8/layout/venn2"/>
    <dgm:cxn modelId="{B0AC9A3C-64E8-4F98-B7D9-07FC0F10D2F0}" type="presParOf" srcId="{DE23213D-64B4-4B7E-9050-7AE8926A445E}" destId="{E61DFAC4-5C25-49F3-80BB-C4F569825632}" srcOrd="0" destOrd="0" presId="urn:microsoft.com/office/officeart/2005/8/layout/venn2"/>
    <dgm:cxn modelId="{42AF88B2-46D2-4C0B-9FB1-7261382F8D07}" type="presParOf" srcId="{DE23213D-64B4-4B7E-9050-7AE8926A445E}" destId="{9A87AAF0-10A3-4C9E-8ED6-D2BAB7C4D869}" srcOrd="1" destOrd="0" presId="urn:microsoft.com/office/officeart/2005/8/layout/venn2"/>
    <dgm:cxn modelId="{D62B59C1-69D8-4B7F-8CFE-DD049668CCF9}" type="presParOf" srcId="{C51F55AE-77F2-4F39-AF97-E989E84D3505}" destId="{601EA8DD-EE30-48AB-B25D-F933DD34325C}" srcOrd="2" destOrd="0" presId="urn:microsoft.com/office/officeart/2005/8/layout/venn2"/>
    <dgm:cxn modelId="{A30CC78A-E80B-4CA8-992C-0101D5484067}" type="presParOf" srcId="{601EA8DD-EE30-48AB-B25D-F933DD34325C}" destId="{ADB5AB32-5FA2-4895-85EF-6D966DEB70DE}" srcOrd="0" destOrd="0" presId="urn:microsoft.com/office/officeart/2005/8/layout/venn2"/>
    <dgm:cxn modelId="{E240943C-914A-46C2-A5E2-41C8003FAB08}" type="presParOf" srcId="{601EA8DD-EE30-48AB-B25D-F933DD34325C}" destId="{7776E7C1-DC6E-49E8-B980-3DCA03EA52BE}" srcOrd="1" destOrd="0" presId="urn:microsoft.com/office/officeart/2005/8/layout/venn2"/>
    <dgm:cxn modelId="{DBF981E5-1ED6-431B-A318-2FDA02154E60}" type="presParOf" srcId="{C51F55AE-77F2-4F39-AF97-E989E84D3505}" destId="{614C2985-93B6-4EAB-A24B-539E60A60AC4}" srcOrd="3" destOrd="0" presId="urn:microsoft.com/office/officeart/2005/8/layout/venn2"/>
    <dgm:cxn modelId="{6DBFEECD-1C70-4520-97BF-9734118FC0F6}" type="presParOf" srcId="{614C2985-93B6-4EAB-A24B-539E60A60AC4}" destId="{D490E3DD-8194-4B05-871F-52E0ECBA1886}" srcOrd="0" destOrd="0" presId="urn:microsoft.com/office/officeart/2005/8/layout/venn2"/>
    <dgm:cxn modelId="{BFF2D817-905B-4E85-B0C5-7055B1C92A70}" type="presParOf" srcId="{614C2985-93B6-4EAB-A24B-539E60A60AC4}" destId="{319E93B4-8E72-4354-8AF5-9C2EC1E64854}" srcOrd="1" destOrd="0" presId="urn:microsoft.com/office/officeart/2005/8/layout/venn2"/>
    <dgm:cxn modelId="{6345BE7E-4610-4087-ABCA-8031A22E9D05}" type="presParOf" srcId="{C51F55AE-77F2-4F39-AF97-E989E84D3505}" destId="{131F7BCC-2BB5-4C08-9EE6-F17C59EA68A5}" srcOrd="4" destOrd="0" presId="urn:microsoft.com/office/officeart/2005/8/layout/venn2"/>
    <dgm:cxn modelId="{A26E126C-F7EF-4FCE-9384-F24BDF5FC839}" type="presParOf" srcId="{131F7BCC-2BB5-4C08-9EE6-F17C59EA68A5}" destId="{9A567D88-AFED-484E-A215-36ED1F5A8FBF}" srcOrd="0" destOrd="0" presId="urn:microsoft.com/office/officeart/2005/8/layout/venn2"/>
    <dgm:cxn modelId="{C0AEE15D-1046-44EB-AA70-56F5D1D8B339}" type="presParOf" srcId="{131F7BCC-2BB5-4C08-9EE6-F17C59EA68A5}" destId="{E208C6BD-7E02-4EBD-935C-F82702B03E5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A39C152-DC35-46B6-990D-70E2E075FF58}" type="doc">
      <dgm:prSet loTypeId="urn:microsoft.com/office/officeart/2005/8/layout/hList6" loCatId="list" qsTypeId="urn:microsoft.com/office/officeart/2005/8/quickstyle/3d3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326BDE49-453C-418B-A235-C4FF6027CB91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/>
            <a:t>ФГОС</a:t>
          </a:r>
        </a:p>
      </dgm:t>
    </dgm:pt>
    <dgm:pt modelId="{55169107-F629-451B-AED2-38C1225F5F8B}" type="parTrans" cxnId="{B0F113D5-F3D1-4AD3-AA34-25EF12CFF03A}">
      <dgm:prSet/>
      <dgm:spPr/>
      <dgm:t>
        <a:bodyPr/>
        <a:lstStyle/>
        <a:p>
          <a:endParaRPr lang="ru-RU"/>
        </a:p>
      </dgm:t>
    </dgm:pt>
    <dgm:pt modelId="{D782FAAD-2414-4A90-B680-5E6395355320}" type="sibTrans" cxnId="{B0F113D5-F3D1-4AD3-AA34-25EF12CFF03A}">
      <dgm:prSet/>
      <dgm:spPr/>
      <dgm:t>
        <a:bodyPr/>
        <a:lstStyle/>
        <a:p>
          <a:endParaRPr lang="ru-RU"/>
        </a:p>
      </dgm:t>
    </dgm:pt>
    <dgm:pt modelId="{B8FA16C1-42CC-481C-B026-12FE7366BF8E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/>
            <a:t>Предметные</a:t>
          </a:r>
        </a:p>
      </dgm:t>
    </dgm:pt>
    <dgm:pt modelId="{100287C9-384F-40F6-A9A6-922E26D173BF}" type="parTrans" cxnId="{3C8EF313-3DB4-4F93-842F-C2440972D3AF}">
      <dgm:prSet/>
      <dgm:spPr/>
      <dgm:t>
        <a:bodyPr/>
        <a:lstStyle/>
        <a:p>
          <a:endParaRPr lang="ru-RU"/>
        </a:p>
      </dgm:t>
    </dgm:pt>
    <dgm:pt modelId="{F684A406-9E10-49E1-A4F7-7A888F83C3ED}" type="sibTrans" cxnId="{3C8EF313-3DB4-4F93-842F-C2440972D3AF}">
      <dgm:prSet/>
      <dgm:spPr/>
      <dgm:t>
        <a:bodyPr/>
        <a:lstStyle/>
        <a:p>
          <a:endParaRPr lang="ru-RU"/>
        </a:p>
      </dgm:t>
    </dgm:pt>
    <dgm:pt modelId="{EEFEC6C9-E5E9-4CE7-B89A-FDFEE0DA2A2E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/>
            <a:t>Метапредметные</a:t>
          </a:r>
        </a:p>
      </dgm:t>
    </dgm:pt>
    <dgm:pt modelId="{22AC3595-4129-425D-ACCE-AE4D12BAE249}" type="parTrans" cxnId="{C4F0048B-2D29-4836-A1AD-DC2B019C1767}">
      <dgm:prSet/>
      <dgm:spPr/>
      <dgm:t>
        <a:bodyPr/>
        <a:lstStyle/>
        <a:p>
          <a:endParaRPr lang="ru-RU"/>
        </a:p>
      </dgm:t>
    </dgm:pt>
    <dgm:pt modelId="{9F587E5E-D36F-44F0-A031-BEE1672AB994}" type="sibTrans" cxnId="{C4F0048B-2D29-4836-A1AD-DC2B019C1767}">
      <dgm:prSet/>
      <dgm:spPr/>
      <dgm:t>
        <a:bodyPr/>
        <a:lstStyle/>
        <a:p>
          <a:endParaRPr lang="ru-RU"/>
        </a:p>
      </dgm:t>
    </dgm:pt>
    <dgm:pt modelId="{B1CB2AA2-A800-4D71-AF3E-FD0DCC774E4E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/>
            <a:t>Компетентность</a:t>
          </a:r>
        </a:p>
      </dgm:t>
    </dgm:pt>
    <dgm:pt modelId="{0DAC4B83-0E22-4A77-967D-6B83C299F242}" type="parTrans" cxnId="{7A5ACDCA-7F7C-4ADD-A910-677D824D3F5A}">
      <dgm:prSet/>
      <dgm:spPr/>
      <dgm:t>
        <a:bodyPr/>
        <a:lstStyle/>
        <a:p>
          <a:endParaRPr lang="ru-RU"/>
        </a:p>
      </dgm:t>
    </dgm:pt>
    <dgm:pt modelId="{D5A89881-1EB1-43B0-91A9-217CACAECC1D}" type="sibTrans" cxnId="{7A5ACDCA-7F7C-4ADD-A910-677D824D3F5A}">
      <dgm:prSet/>
      <dgm:spPr/>
      <dgm:t>
        <a:bodyPr/>
        <a:lstStyle/>
        <a:p>
          <a:endParaRPr lang="ru-RU"/>
        </a:p>
      </dgm:t>
    </dgm:pt>
    <dgm:pt modelId="{3A6CB17A-B8A1-4D60-9728-6AF3E61D6C24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/>
            <a:t>Знания</a:t>
          </a:r>
        </a:p>
      </dgm:t>
    </dgm:pt>
    <dgm:pt modelId="{3015D6D0-80CF-44D2-BCDE-9CA122F5D7D6}" type="parTrans" cxnId="{F23896F2-83FB-481F-B0C1-626AD82F6972}">
      <dgm:prSet/>
      <dgm:spPr/>
      <dgm:t>
        <a:bodyPr/>
        <a:lstStyle/>
        <a:p>
          <a:endParaRPr lang="ru-RU"/>
        </a:p>
      </dgm:t>
    </dgm:pt>
    <dgm:pt modelId="{DA244544-A89C-4B9D-9334-4AFC4831073B}" type="sibTrans" cxnId="{F23896F2-83FB-481F-B0C1-626AD82F6972}">
      <dgm:prSet/>
      <dgm:spPr/>
      <dgm:t>
        <a:bodyPr/>
        <a:lstStyle/>
        <a:p>
          <a:endParaRPr lang="ru-RU"/>
        </a:p>
      </dgm:t>
    </dgm:pt>
    <dgm:pt modelId="{78EEC21A-41C6-4957-B282-9AC53B9D63CC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/>
            <a:t>Умения</a:t>
          </a:r>
        </a:p>
      </dgm:t>
    </dgm:pt>
    <dgm:pt modelId="{499A32D3-B5B7-482B-A8B6-48D6575C2F0F}" type="parTrans" cxnId="{89AEF5BA-5962-4562-9C15-2EAA584D9AFC}">
      <dgm:prSet/>
      <dgm:spPr/>
      <dgm:t>
        <a:bodyPr/>
        <a:lstStyle/>
        <a:p>
          <a:endParaRPr lang="ru-RU"/>
        </a:p>
      </dgm:t>
    </dgm:pt>
    <dgm:pt modelId="{EA0FEC09-CAAA-4821-9A96-8D2EDB0E05C2}" type="sibTrans" cxnId="{89AEF5BA-5962-4562-9C15-2EAA584D9AFC}">
      <dgm:prSet/>
      <dgm:spPr/>
      <dgm:t>
        <a:bodyPr/>
        <a:lstStyle/>
        <a:p>
          <a:endParaRPr lang="ru-RU"/>
        </a:p>
      </dgm:t>
    </dgm:pt>
    <dgm:pt modelId="{976DDC68-0401-413B-B406-73EFCDC41F29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/>
            <a:t>Функциональная грамотность</a:t>
          </a:r>
        </a:p>
      </dgm:t>
    </dgm:pt>
    <dgm:pt modelId="{B4FC25CA-D825-47C7-89A0-B0879059035F}" type="parTrans" cxnId="{26A7039C-DA7B-425F-A25F-246999203285}">
      <dgm:prSet/>
      <dgm:spPr/>
      <dgm:t>
        <a:bodyPr/>
        <a:lstStyle/>
        <a:p>
          <a:endParaRPr lang="ru-RU"/>
        </a:p>
      </dgm:t>
    </dgm:pt>
    <dgm:pt modelId="{EC6C94B6-155C-4DF3-A1F7-B3100EBBB072}" type="sibTrans" cxnId="{26A7039C-DA7B-425F-A25F-246999203285}">
      <dgm:prSet/>
      <dgm:spPr/>
      <dgm:t>
        <a:bodyPr/>
        <a:lstStyle/>
        <a:p>
          <a:endParaRPr lang="ru-RU"/>
        </a:p>
      </dgm:t>
    </dgm:pt>
    <dgm:pt modelId="{908D8A71-4D85-4DE3-815F-C05267548B0B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/>
            <a:t>Математическая</a:t>
          </a:r>
        </a:p>
      </dgm:t>
    </dgm:pt>
    <dgm:pt modelId="{5CD0D31F-91D2-43BE-AA44-3696CA08E6CF}" type="parTrans" cxnId="{F8A52CD1-137E-41D1-A1BD-374DBF5386D5}">
      <dgm:prSet/>
      <dgm:spPr/>
      <dgm:t>
        <a:bodyPr/>
        <a:lstStyle/>
        <a:p>
          <a:endParaRPr lang="ru-RU"/>
        </a:p>
      </dgm:t>
    </dgm:pt>
    <dgm:pt modelId="{B57B5F8E-DB7A-443C-ADA0-E70F7EC5C4D1}" type="sibTrans" cxnId="{F8A52CD1-137E-41D1-A1BD-374DBF5386D5}">
      <dgm:prSet/>
      <dgm:spPr/>
      <dgm:t>
        <a:bodyPr/>
        <a:lstStyle/>
        <a:p>
          <a:endParaRPr lang="ru-RU"/>
        </a:p>
      </dgm:t>
    </dgm:pt>
    <dgm:pt modelId="{B76FB328-21D5-4824-B93C-55513072ED0E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/>
            <a:t>Читательская</a:t>
          </a:r>
        </a:p>
      </dgm:t>
    </dgm:pt>
    <dgm:pt modelId="{518A62A2-D4EF-4DEF-9F4A-8C3F90B27B81}" type="parTrans" cxnId="{9AC01CE4-76B5-4F2B-9A98-3CF6CB6EC12D}">
      <dgm:prSet/>
      <dgm:spPr/>
      <dgm:t>
        <a:bodyPr/>
        <a:lstStyle/>
        <a:p>
          <a:endParaRPr lang="ru-RU"/>
        </a:p>
      </dgm:t>
    </dgm:pt>
    <dgm:pt modelId="{7702110E-C3AE-44F3-9252-8C38E5A82A24}" type="sibTrans" cxnId="{9AC01CE4-76B5-4F2B-9A98-3CF6CB6EC12D}">
      <dgm:prSet/>
      <dgm:spPr/>
      <dgm:t>
        <a:bodyPr/>
        <a:lstStyle/>
        <a:p>
          <a:endParaRPr lang="ru-RU"/>
        </a:p>
      </dgm:t>
    </dgm:pt>
    <dgm:pt modelId="{59666F69-9CB4-4E08-A3CC-36EEFC621696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/>
            <a:t>Личностные</a:t>
          </a:r>
        </a:p>
      </dgm:t>
    </dgm:pt>
    <dgm:pt modelId="{8D48C430-5D38-45DA-AC0D-B1B9EA79D805}" type="parTrans" cxnId="{8577A35D-DD0F-476A-B4C4-607052A3B269}">
      <dgm:prSet/>
      <dgm:spPr/>
      <dgm:t>
        <a:bodyPr/>
        <a:lstStyle/>
        <a:p>
          <a:endParaRPr lang="ru-RU"/>
        </a:p>
      </dgm:t>
    </dgm:pt>
    <dgm:pt modelId="{6336E70F-C14E-4F0F-BA02-FF62AF65DE02}" type="sibTrans" cxnId="{8577A35D-DD0F-476A-B4C4-607052A3B269}">
      <dgm:prSet/>
      <dgm:spPr/>
      <dgm:t>
        <a:bodyPr/>
        <a:lstStyle/>
        <a:p>
          <a:endParaRPr lang="ru-RU"/>
        </a:p>
      </dgm:t>
    </dgm:pt>
    <dgm:pt modelId="{FFA3A60E-BEB4-4029-B8D8-31F7E2EB6919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/>
            <a:t>Ценностные отношения</a:t>
          </a:r>
        </a:p>
      </dgm:t>
    </dgm:pt>
    <dgm:pt modelId="{D778F72D-D162-4E4D-B669-26FA3C1D4B48}" type="parTrans" cxnId="{92390135-B978-48B9-94F5-3BA9C2104A56}">
      <dgm:prSet/>
      <dgm:spPr/>
      <dgm:t>
        <a:bodyPr/>
        <a:lstStyle/>
        <a:p>
          <a:endParaRPr lang="ru-RU"/>
        </a:p>
      </dgm:t>
    </dgm:pt>
    <dgm:pt modelId="{628C5E6E-6D37-4E80-88A1-6862B46CB3F3}" type="sibTrans" cxnId="{92390135-B978-48B9-94F5-3BA9C2104A56}">
      <dgm:prSet/>
      <dgm:spPr/>
      <dgm:t>
        <a:bodyPr/>
        <a:lstStyle/>
        <a:p>
          <a:endParaRPr lang="ru-RU"/>
        </a:p>
      </dgm:t>
    </dgm:pt>
    <dgm:pt modelId="{76A8DABC-8793-4AF0-8F6B-9E926D7AE8FE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/>
            <a:t>Опыт деятельности</a:t>
          </a:r>
        </a:p>
      </dgm:t>
    </dgm:pt>
    <dgm:pt modelId="{C6808A3E-971F-4D0A-87A1-DFEEF9AB639B}" type="parTrans" cxnId="{75135698-F80B-4FD2-A9F7-9D8A30EED2FF}">
      <dgm:prSet/>
      <dgm:spPr/>
      <dgm:t>
        <a:bodyPr/>
        <a:lstStyle/>
        <a:p>
          <a:endParaRPr lang="ru-RU"/>
        </a:p>
      </dgm:t>
    </dgm:pt>
    <dgm:pt modelId="{7B598E1C-8019-4776-9447-BA03FEA44026}" type="sibTrans" cxnId="{75135698-F80B-4FD2-A9F7-9D8A30EED2FF}">
      <dgm:prSet/>
      <dgm:spPr/>
      <dgm:t>
        <a:bodyPr/>
        <a:lstStyle/>
        <a:p>
          <a:endParaRPr lang="ru-RU"/>
        </a:p>
      </dgm:t>
    </dgm:pt>
    <dgm:pt modelId="{477F68B1-55A8-4BA7-B5F0-0907C45ECF7F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3AA97101-CD6E-4F6D-87DA-78859311E756}" type="parTrans" cxnId="{F9090720-A2EB-4F4C-80B6-1B92BAE02B23}">
      <dgm:prSet/>
      <dgm:spPr/>
      <dgm:t>
        <a:bodyPr/>
        <a:lstStyle/>
        <a:p>
          <a:endParaRPr lang="ru-RU"/>
        </a:p>
      </dgm:t>
    </dgm:pt>
    <dgm:pt modelId="{D48AE709-1CDB-426B-80FA-1B557BD33A84}" type="sibTrans" cxnId="{F9090720-A2EB-4F4C-80B6-1B92BAE02B23}">
      <dgm:prSet/>
      <dgm:spPr/>
      <dgm:t>
        <a:bodyPr/>
        <a:lstStyle/>
        <a:p>
          <a:endParaRPr lang="ru-RU"/>
        </a:p>
      </dgm:t>
    </dgm:pt>
    <dgm:pt modelId="{BCFD4D8C-F528-4D9B-816D-E9DB47859FF9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/>
            <a:t>Естественнонаучная</a:t>
          </a:r>
        </a:p>
      </dgm:t>
    </dgm:pt>
    <dgm:pt modelId="{6D5896BF-2463-4F39-B475-4EC8975B861D}" type="parTrans" cxnId="{FE2FB11D-6164-4DBA-85F8-84FF6DE19D78}">
      <dgm:prSet/>
      <dgm:spPr/>
      <dgm:t>
        <a:bodyPr/>
        <a:lstStyle/>
        <a:p>
          <a:endParaRPr lang="ru-RU"/>
        </a:p>
      </dgm:t>
    </dgm:pt>
    <dgm:pt modelId="{ABD4C06C-3EDA-4BA1-917F-83DBE74847A8}" type="sibTrans" cxnId="{FE2FB11D-6164-4DBA-85F8-84FF6DE19D78}">
      <dgm:prSet/>
      <dgm:spPr/>
      <dgm:t>
        <a:bodyPr/>
        <a:lstStyle/>
        <a:p>
          <a:endParaRPr lang="ru-RU"/>
        </a:p>
      </dgm:t>
    </dgm:pt>
    <dgm:pt modelId="{F6C1CEB0-A653-4EE1-BC37-85AB19A9CF6A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/>
            <a:t>Финансовая</a:t>
          </a:r>
        </a:p>
      </dgm:t>
    </dgm:pt>
    <dgm:pt modelId="{C0E4AE0A-AC77-4018-9B2B-B31F580CD3B0}" type="parTrans" cxnId="{00469486-8A36-468D-814A-4F29F3E1E5C0}">
      <dgm:prSet/>
      <dgm:spPr/>
      <dgm:t>
        <a:bodyPr/>
        <a:lstStyle/>
        <a:p>
          <a:endParaRPr lang="ru-RU"/>
        </a:p>
      </dgm:t>
    </dgm:pt>
    <dgm:pt modelId="{EDE5876A-29EF-47B2-AEBA-77FFA3CB48C9}" type="sibTrans" cxnId="{00469486-8A36-468D-814A-4F29F3E1E5C0}">
      <dgm:prSet/>
      <dgm:spPr/>
      <dgm:t>
        <a:bodyPr/>
        <a:lstStyle/>
        <a:p>
          <a:endParaRPr lang="ru-RU"/>
        </a:p>
      </dgm:t>
    </dgm:pt>
    <dgm:pt modelId="{806E7BE0-F255-4ADE-A3D3-53A19240C96D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/>
            <a:t>Социальная</a:t>
          </a:r>
        </a:p>
      </dgm:t>
    </dgm:pt>
    <dgm:pt modelId="{4341D352-BF76-4DB6-BB92-0E8DC286ED4B}" type="parTrans" cxnId="{294C7758-7DE8-45BE-9ED7-AC4CE7FB7D4D}">
      <dgm:prSet/>
      <dgm:spPr/>
      <dgm:t>
        <a:bodyPr/>
        <a:lstStyle/>
        <a:p>
          <a:endParaRPr lang="ru-RU"/>
        </a:p>
      </dgm:t>
    </dgm:pt>
    <dgm:pt modelId="{CC76B6D6-C203-466F-A8F7-A47A004C50D7}" type="sibTrans" cxnId="{294C7758-7DE8-45BE-9ED7-AC4CE7FB7D4D}">
      <dgm:prSet/>
      <dgm:spPr/>
      <dgm:t>
        <a:bodyPr/>
        <a:lstStyle/>
        <a:p>
          <a:endParaRPr lang="ru-RU"/>
        </a:p>
      </dgm:t>
    </dgm:pt>
    <dgm:pt modelId="{1A4E8E15-6CD9-4C08-AA54-60350DF6CDA8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/>
            <a:t>…</a:t>
          </a:r>
        </a:p>
      </dgm:t>
    </dgm:pt>
    <dgm:pt modelId="{7DFF8F89-3D1F-4C06-9138-809DAE501A18}" type="parTrans" cxnId="{6DC8045E-F3D4-4E87-A308-7DD54ED75F03}">
      <dgm:prSet/>
      <dgm:spPr/>
      <dgm:t>
        <a:bodyPr/>
        <a:lstStyle/>
        <a:p>
          <a:endParaRPr lang="ru-RU"/>
        </a:p>
      </dgm:t>
    </dgm:pt>
    <dgm:pt modelId="{3904B3D3-6F75-4118-82A0-D44D5E236AA3}" type="sibTrans" cxnId="{6DC8045E-F3D4-4E87-A308-7DD54ED75F03}">
      <dgm:prSet/>
      <dgm:spPr/>
      <dgm:t>
        <a:bodyPr/>
        <a:lstStyle/>
        <a:p>
          <a:endParaRPr lang="ru-RU"/>
        </a:p>
      </dgm:t>
    </dgm:pt>
    <dgm:pt modelId="{7AE6987C-4E3D-47A9-B86A-4B13EFE3ECFB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/>
            <a:t>Глобальные компетенции</a:t>
          </a:r>
        </a:p>
      </dgm:t>
    </dgm:pt>
    <dgm:pt modelId="{9293FABD-A2FD-4D7E-B25D-7ED96BC564EE}" type="parTrans" cxnId="{3D58EC6F-257E-42B1-97C0-8F9AA8959D84}">
      <dgm:prSet/>
      <dgm:spPr/>
    </dgm:pt>
    <dgm:pt modelId="{E2D02B6C-363C-4160-A10E-072B96CDEEBE}" type="sibTrans" cxnId="{3D58EC6F-257E-42B1-97C0-8F9AA8959D84}">
      <dgm:prSet/>
      <dgm:spPr/>
    </dgm:pt>
    <dgm:pt modelId="{0D61DA64-E2F5-4BF3-8664-A7F1072799EC}" type="pres">
      <dgm:prSet presAssocID="{2A39C152-DC35-46B6-990D-70E2E075FF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6996EA-34D6-4693-A8BB-8CB7E1D0F5A7}" type="pres">
      <dgm:prSet presAssocID="{326BDE49-453C-418B-A235-C4FF6027CB91}" presName="node" presStyleLbl="node1" presStyleIdx="0" presStyleCnt="3" custScaleX="101368" custLinFactNeighborX="-1133" custLinFactNeighborY="-1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82F80-1E1C-40B1-87D7-2E0D7C47807B}" type="pres">
      <dgm:prSet presAssocID="{D782FAAD-2414-4A90-B680-5E6395355320}" presName="sibTrans" presStyleCnt="0"/>
      <dgm:spPr/>
    </dgm:pt>
    <dgm:pt modelId="{60C8E89F-269B-4F7C-B776-9986B4ADC224}" type="pres">
      <dgm:prSet presAssocID="{B1CB2AA2-A800-4D71-AF3E-FD0DCC774E4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3131B-8ED8-47C3-8A3A-E4229CEB8F51}" type="pres">
      <dgm:prSet presAssocID="{D5A89881-1EB1-43B0-91A9-217CACAECC1D}" presName="sibTrans" presStyleCnt="0"/>
      <dgm:spPr/>
    </dgm:pt>
    <dgm:pt modelId="{392F1D47-4302-40C8-BB0B-3FEE5FECC88F}" type="pres">
      <dgm:prSet presAssocID="{976DDC68-0401-413B-B406-73EFCDC41F2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8E4763-2CCE-49E7-8C34-EC14DEBB4D03}" type="presOf" srcId="{78EEC21A-41C6-4957-B282-9AC53B9D63CC}" destId="{60C8E89F-269B-4F7C-B776-9986B4ADC224}" srcOrd="0" destOrd="2" presId="urn:microsoft.com/office/officeart/2005/8/layout/hList6"/>
    <dgm:cxn modelId="{F9090720-A2EB-4F4C-80B6-1B92BAE02B23}" srcId="{976DDC68-0401-413B-B406-73EFCDC41F29}" destId="{477F68B1-55A8-4BA7-B5F0-0907C45ECF7F}" srcOrd="7" destOrd="0" parTransId="{3AA97101-CD6E-4F6D-87DA-78859311E756}" sibTransId="{D48AE709-1CDB-426B-80FA-1B557BD33A84}"/>
    <dgm:cxn modelId="{26A7039C-DA7B-425F-A25F-246999203285}" srcId="{2A39C152-DC35-46B6-990D-70E2E075FF58}" destId="{976DDC68-0401-413B-B406-73EFCDC41F29}" srcOrd="2" destOrd="0" parTransId="{B4FC25CA-D825-47C7-89A0-B0879059035F}" sibTransId="{EC6C94B6-155C-4DF3-A1F7-B3100EBBB072}"/>
    <dgm:cxn modelId="{89AEF5BA-5962-4562-9C15-2EAA584D9AFC}" srcId="{B1CB2AA2-A800-4D71-AF3E-FD0DCC774E4E}" destId="{78EEC21A-41C6-4957-B282-9AC53B9D63CC}" srcOrd="1" destOrd="0" parTransId="{499A32D3-B5B7-482B-A8B6-48D6575C2F0F}" sibTransId="{EA0FEC09-CAAA-4821-9A96-8D2EDB0E05C2}"/>
    <dgm:cxn modelId="{F23896F2-83FB-481F-B0C1-626AD82F6972}" srcId="{B1CB2AA2-A800-4D71-AF3E-FD0DCC774E4E}" destId="{3A6CB17A-B8A1-4D60-9728-6AF3E61D6C24}" srcOrd="0" destOrd="0" parTransId="{3015D6D0-80CF-44D2-BCDE-9CA122F5D7D6}" sibTransId="{DA244544-A89C-4B9D-9334-4AFC4831073B}"/>
    <dgm:cxn modelId="{00469486-8A36-468D-814A-4F29F3E1E5C0}" srcId="{976DDC68-0401-413B-B406-73EFCDC41F29}" destId="{F6C1CEB0-A653-4EE1-BC37-85AB19A9CF6A}" srcOrd="3" destOrd="0" parTransId="{C0E4AE0A-AC77-4018-9B2B-B31F580CD3B0}" sibTransId="{EDE5876A-29EF-47B2-AEBA-77FFA3CB48C9}"/>
    <dgm:cxn modelId="{E5FBBD68-06AD-4FD5-ACEF-C2097BB22202}" type="presOf" srcId="{1A4E8E15-6CD9-4C08-AA54-60350DF6CDA8}" destId="{392F1D47-4302-40C8-BB0B-3FEE5FECC88F}" srcOrd="0" destOrd="6" presId="urn:microsoft.com/office/officeart/2005/8/layout/hList6"/>
    <dgm:cxn modelId="{070967C9-E45E-44E0-A131-7223284DE044}" type="presOf" srcId="{7AE6987C-4E3D-47A9-B86A-4B13EFE3ECFB}" destId="{392F1D47-4302-40C8-BB0B-3FEE5FECC88F}" srcOrd="0" destOrd="7" presId="urn:microsoft.com/office/officeart/2005/8/layout/hList6"/>
    <dgm:cxn modelId="{F8A52CD1-137E-41D1-A1BD-374DBF5386D5}" srcId="{976DDC68-0401-413B-B406-73EFCDC41F29}" destId="{908D8A71-4D85-4DE3-815F-C05267548B0B}" srcOrd="0" destOrd="0" parTransId="{5CD0D31F-91D2-43BE-AA44-3696CA08E6CF}" sibTransId="{B57B5F8E-DB7A-443C-ADA0-E70F7EC5C4D1}"/>
    <dgm:cxn modelId="{5C48B379-AC8D-4137-A40A-1651A9142196}" type="presOf" srcId="{BCFD4D8C-F528-4D9B-816D-E9DB47859FF9}" destId="{392F1D47-4302-40C8-BB0B-3FEE5FECC88F}" srcOrd="0" destOrd="3" presId="urn:microsoft.com/office/officeart/2005/8/layout/hList6"/>
    <dgm:cxn modelId="{7890CEF0-3BCB-4A5E-81A9-73A7788BC4F6}" type="presOf" srcId="{976DDC68-0401-413B-B406-73EFCDC41F29}" destId="{392F1D47-4302-40C8-BB0B-3FEE5FECC88F}" srcOrd="0" destOrd="0" presId="urn:microsoft.com/office/officeart/2005/8/layout/hList6"/>
    <dgm:cxn modelId="{B0F113D5-F3D1-4AD3-AA34-25EF12CFF03A}" srcId="{2A39C152-DC35-46B6-990D-70E2E075FF58}" destId="{326BDE49-453C-418B-A235-C4FF6027CB91}" srcOrd="0" destOrd="0" parTransId="{55169107-F629-451B-AED2-38C1225F5F8B}" sibTransId="{D782FAAD-2414-4A90-B680-5E6395355320}"/>
    <dgm:cxn modelId="{BBAEB85A-8510-4454-911F-1813F16BF576}" type="presOf" srcId="{F6C1CEB0-A653-4EE1-BC37-85AB19A9CF6A}" destId="{392F1D47-4302-40C8-BB0B-3FEE5FECC88F}" srcOrd="0" destOrd="4" presId="urn:microsoft.com/office/officeart/2005/8/layout/hList6"/>
    <dgm:cxn modelId="{3D58EC6F-257E-42B1-97C0-8F9AA8959D84}" srcId="{976DDC68-0401-413B-B406-73EFCDC41F29}" destId="{7AE6987C-4E3D-47A9-B86A-4B13EFE3ECFB}" srcOrd="6" destOrd="0" parTransId="{9293FABD-A2FD-4D7E-B25D-7ED96BC564EE}" sibTransId="{E2D02B6C-363C-4160-A10E-072B96CDEEBE}"/>
    <dgm:cxn modelId="{7A5ACDCA-7F7C-4ADD-A910-677D824D3F5A}" srcId="{2A39C152-DC35-46B6-990D-70E2E075FF58}" destId="{B1CB2AA2-A800-4D71-AF3E-FD0DCC774E4E}" srcOrd="1" destOrd="0" parTransId="{0DAC4B83-0E22-4A77-967D-6B83C299F242}" sibTransId="{D5A89881-1EB1-43B0-91A9-217CACAECC1D}"/>
    <dgm:cxn modelId="{92390135-B978-48B9-94F5-3BA9C2104A56}" srcId="{B1CB2AA2-A800-4D71-AF3E-FD0DCC774E4E}" destId="{FFA3A60E-BEB4-4029-B8D8-31F7E2EB6919}" srcOrd="2" destOrd="0" parTransId="{D778F72D-D162-4E4D-B669-26FA3C1D4B48}" sibTransId="{628C5E6E-6D37-4E80-88A1-6862B46CB3F3}"/>
    <dgm:cxn modelId="{40D37616-9061-40F0-BF35-147018189F9B}" type="presOf" srcId="{477F68B1-55A8-4BA7-B5F0-0907C45ECF7F}" destId="{392F1D47-4302-40C8-BB0B-3FEE5FECC88F}" srcOrd="0" destOrd="8" presId="urn:microsoft.com/office/officeart/2005/8/layout/hList6"/>
    <dgm:cxn modelId="{E7515720-C806-4BAB-A983-7D4C61DC7409}" type="presOf" srcId="{FFA3A60E-BEB4-4029-B8D8-31F7E2EB6919}" destId="{60C8E89F-269B-4F7C-B776-9986B4ADC224}" srcOrd="0" destOrd="3" presId="urn:microsoft.com/office/officeart/2005/8/layout/hList6"/>
    <dgm:cxn modelId="{6E4FA880-7F15-41E4-A494-E2B70CC4BDBE}" type="presOf" srcId="{B1CB2AA2-A800-4D71-AF3E-FD0DCC774E4E}" destId="{60C8E89F-269B-4F7C-B776-9986B4ADC224}" srcOrd="0" destOrd="0" presId="urn:microsoft.com/office/officeart/2005/8/layout/hList6"/>
    <dgm:cxn modelId="{B4FA29AD-D25F-4995-97DA-BBBBE1F4C1B4}" type="presOf" srcId="{3A6CB17A-B8A1-4D60-9728-6AF3E61D6C24}" destId="{60C8E89F-269B-4F7C-B776-9986B4ADC224}" srcOrd="0" destOrd="1" presId="urn:microsoft.com/office/officeart/2005/8/layout/hList6"/>
    <dgm:cxn modelId="{8B640907-215C-4EB2-AE9D-AD44FE62CFA6}" type="presOf" srcId="{2A39C152-DC35-46B6-990D-70E2E075FF58}" destId="{0D61DA64-E2F5-4BF3-8664-A7F1072799EC}" srcOrd="0" destOrd="0" presId="urn:microsoft.com/office/officeart/2005/8/layout/hList6"/>
    <dgm:cxn modelId="{8577A35D-DD0F-476A-B4C4-607052A3B269}" srcId="{326BDE49-453C-418B-A235-C4FF6027CB91}" destId="{59666F69-9CB4-4E08-A3CC-36EEFC621696}" srcOrd="2" destOrd="0" parTransId="{8D48C430-5D38-45DA-AC0D-B1B9EA79D805}" sibTransId="{6336E70F-C14E-4F0F-BA02-FF62AF65DE02}"/>
    <dgm:cxn modelId="{52A5B309-7228-4048-8178-04C3515557EB}" type="presOf" srcId="{908D8A71-4D85-4DE3-815F-C05267548B0B}" destId="{392F1D47-4302-40C8-BB0B-3FEE5FECC88F}" srcOrd="0" destOrd="1" presId="urn:microsoft.com/office/officeart/2005/8/layout/hList6"/>
    <dgm:cxn modelId="{74C549C1-EF93-47FA-80DF-87126277B375}" type="presOf" srcId="{B76FB328-21D5-4824-B93C-55513072ED0E}" destId="{392F1D47-4302-40C8-BB0B-3FEE5FECC88F}" srcOrd="0" destOrd="2" presId="urn:microsoft.com/office/officeart/2005/8/layout/hList6"/>
    <dgm:cxn modelId="{74509C0B-A7E2-4813-A7B9-AF1974453142}" type="presOf" srcId="{B8FA16C1-42CC-481C-B026-12FE7366BF8E}" destId="{7F6996EA-34D6-4693-A8BB-8CB7E1D0F5A7}" srcOrd="0" destOrd="1" presId="urn:microsoft.com/office/officeart/2005/8/layout/hList6"/>
    <dgm:cxn modelId="{75135698-F80B-4FD2-A9F7-9D8A30EED2FF}" srcId="{B1CB2AA2-A800-4D71-AF3E-FD0DCC774E4E}" destId="{76A8DABC-8793-4AF0-8F6B-9E926D7AE8FE}" srcOrd="3" destOrd="0" parTransId="{C6808A3E-971F-4D0A-87A1-DFEEF9AB639B}" sibTransId="{7B598E1C-8019-4776-9447-BA03FEA44026}"/>
    <dgm:cxn modelId="{C4F0048B-2D29-4836-A1AD-DC2B019C1767}" srcId="{326BDE49-453C-418B-A235-C4FF6027CB91}" destId="{EEFEC6C9-E5E9-4CE7-B89A-FDFEE0DA2A2E}" srcOrd="1" destOrd="0" parTransId="{22AC3595-4129-425D-ACCE-AE4D12BAE249}" sibTransId="{9F587E5E-D36F-44F0-A031-BEE1672AB994}"/>
    <dgm:cxn modelId="{9AC01CE4-76B5-4F2B-9A98-3CF6CB6EC12D}" srcId="{976DDC68-0401-413B-B406-73EFCDC41F29}" destId="{B76FB328-21D5-4824-B93C-55513072ED0E}" srcOrd="1" destOrd="0" parTransId="{518A62A2-D4EF-4DEF-9F4A-8C3F90B27B81}" sibTransId="{7702110E-C3AE-44F3-9252-8C38E5A82A24}"/>
    <dgm:cxn modelId="{FE2FB11D-6164-4DBA-85F8-84FF6DE19D78}" srcId="{976DDC68-0401-413B-B406-73EFCDC41F29}" destId="{BCFD4D8C-F528-4D9B-816D-E9DB47859FF9}" srcOrd="2" destOrd="0" parTransId="{6D5896BF-2463-4F39-B475-4EC8975B861D}" sibTransId="{ABD4C06C-3EDA-4BA1-917F-83DBE74847A8}"/>
    <dgm:cxn modelId="{072C7A2B-B965-4CB8-B656-145E4895F3BE}" type="presOf" srcId="{59666F69-9CB4-4E08-A3CC-36EEFC621696}" destId="{7F6996EA-34D6-4693-A8BB-8CB7E1D0F5A7}" srcOrd="0" destOrd="3" presId="urn:microsoft.com/office/officeart/2005/8/layout/hList6"/>
    <dgm:cxn modelId="{6DC8045E-F3D4-4E87-A308-7DD54ED75F03}" srcId="{976DDC68-0401-413B-B406-73EFCDC41F29}" destId="{1A4E8E15-6CD9-4C08-AA54-60350DF6CDA8}" srcOrd="5" destOrd="0" parTransId="{7DFF8F89-3D1F-4C06-9138-809DAE501A18}" sibTransId="{3904B3D3-6F75-4118-82A0-D44D5E236AA3}"/>
    <dgm:cxn modelId="{BA7295E9-9D86-4029-8B87-EE9CF01146C8}" type="presOf" srcId="{806E7BE0-F255-4ADE-A3D3-53A19240C96D}" destId="{392F1D47-4302-40C8-BB0B-3FEE5FECC88F}" srcOrd="0" destOrd="5" presId="urn:microsoft.com/office/officeart/2005/8/layout/hList6"/>
    <dgm:cxn modelId="{294C7758-7DE8-45BE-9ED7-AC4CE7FB7D4D}" srcId="{976DDC68-0401-413B-B406-73EFCDC41F29}" destId="{806E7BE0-F255-4ADE-A3D3-53A19240C96D}" srcOrd="4" destOrd="0" parTransId="{4341D352-BF76-4DB6-BB92-0E8DC286ED4B}" sibTransId="{CC76B6D6-C203-466F-A8F7-A47A004C50D7}"/>
    <dgm:cxn modelId="{15A61D51-9E3F-4FC7-806A-AC6C83B0371A}" type="presOf" srcId="{EEFEC6C9-E5E9-4CE7-B89A-FDFEE0DA2A2E}" destId="{7F6996EA-34D6-4693-A8BB-8CB7E1D0F5A7}" srcOrd="0" destOrd="2" presId="urn:microsoft.com/office/officeart/2005/8/layout/hList6"/>
    <dgm:cxn modelId="{96B8C918-F91C-44A3-B39A-BE23F35C8FC0}" type="presOf" srcId="{76A8DABC-8793-4AF0-8F6B-9E926D7AE8FE}" destId="{60C8E89F-269B-4F7C-B776-9986B4ADC224}" srcOrd="0" destOrd="4" presId="urn:microsoft.com/office/officeart/2005/8/layout/hList6"/>
    <dgm:cxn modelId="{3C8EF313-3DB4-4F93-842F-C2440972D3AF}" srcId="{326BDE49-453C-418B-A235-C4FF6027CB91}" destId="{B8FA16C1-42CC-481C-B026-12FE7366BF8E}" srcOrd="0" destOrd="0" parTransId="{100287C9-384F-40F6-A9A6-922E26D173BF}" sibTransId="{F684A406-9E10-49E1-A4F7-7A888F83C3ED}"/>
    <dgm:cxn modelId="{0FFCCC51-35F5-4808-B0BE-348C38971A12}" type="presOf" srcId="{326BDE49-453C-418B-A235-C4FF6027CB91}" destId="{7F6996EA-34D6-4693-A8BB-8CB7E1D0F5A7}" srcOrd="0" destOrd="0" presId="urn:microsoft.com/office/officeart/2005/8/layout/hList6"/>
    <dgm:cxn modelId="{CEA60458-3116-46E7-95DE-598705FF942B}" type="presParOf" srcId="{0D61DA64-E2F5-4BF3-8664-A7F1072799EC}" destId="{7F6996EA-34D6-4693-A8BB-8CB7E1D0F5A7}" srcOrd="0" destOrd="0" presId="urn:microsoft.com/office/officeart/2005/8/layout/hList6"/>
    <dgm:cxn modelId="{ACB78D84-22DC-4F58-894D-B24DFA52F47F}" type="presParOf" srcId="{0D61DA64-E2F5-4BF3-8664-A7F1072799EC}" destId="{44482F80-1E1C-40B1-87D7-2E0D7C47807B}" srcOrd="1" destOrd="0" presId="urn:microsoft.com/office/officeart/2005/8/layout/hList6"/>
    <dgm:cxn modelId="{7C29133F-8924-4FAD-A80B-CC8971BC0C8C}" type="presParOf" srcId="{0D61DA64-E2F5-4BF3-8664-A7F1072799EC}" destId="{60C8E89F-269B-4F7C-B776-9986B4ADC224}" srcOrd="2" destOrd="0" presId="urn:microsoft.com/office/officeart/2005/8/layout/hList6"/>
    <dgm:cxn modelId="{212D324B-6DD9-4DAA-8C57-4B2E74FD089C}" type="presParOf" srcId="{0D61DA64-E2F5-4BF3-8664-A7F1072799EC}" destId="{90B3131B-8ED8-47C3-8A3A-E4229CEB8F51}" srcOrd="3" destOrd="0" presId="urn:microsoft.com/office/officeart/2005/8/layout/hList6"/>
    <dgm:cxn modelId="{D067C0A2-8C30-4039-8E8D-5AE3843CC964}" type="presParOf" srcId="{0D61DA64-E2F5-4BF3-8664-A7F1072799EC}" destId="{392F1D47-4302-40C8-BB0B-3FEE5FECC88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03BD66-E0DD-4F34-9365-F5E61EE76F3F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1FDEF8E-9F94-4D0B-97C6-10CE25582EBB}">
      <dgm:prSet phldrT="[Текст]"/>
      <dgm:spPr/>
      <dgm:t>
        <a:bodyPr/>
        <a:lstStyle/>
        <a:p>
          <a:r>
            <a:rPr lang="ru-RU" dirty="0"/>
            <a:t>Утверждение ФГОС ООО       май 2021</a:t>
          </a:r>
        </a:p>
      </dgm:t>
    </dgm:pt>
    <dgm:pt modelId="{2DA96EC3-F7E6-4A59-8A21-FFDA4E9ED73D}" type="parTrans" cxnId="{0D83089C-D10F-4EE0-9EB6-2B614C5B3424}">
      <dgm:prSet/>
      <dgm:spPr/>
      <dgm:t>
        <a:bodyPr/>
        <a:lstStyle/>
        <a:p>
          <a:endParaRPr lang="ru-RU"/>
        </a:p>
      </dgm:t>
    </dgm:pt>
    <dgm:pt modelId="{875B0B76-9179-44E1-BC20-BD550976F25E}" type="sibTrans" cxnId="{0D83089C-D10F-4EE0-9EB6-2B614C5B3424}">
      <dgm:prSet/>
      <dgm:spPr/>
      <dgm:t>
        <a:bodyPr/>
        <a:lstStyle/>
        <a:p>
          <a:endParaRPr lang="ru-RU"/>
        </a:p>
      </dgm:t>
    </dgm:pt>
    <dgm:pt modelId="{77073527-FF1A-4518-9E84-2905ABCEAEAF}">
      <dgm:prSet phldrT="[Текст]"/>
      <dgm:spPr/>
      <dgm:t>
        <a:bodyPr/>
        <a:lstStyle/>
        <a:p>
          <a:r>
            <a:rPr lang="ru-RU" dirty="0"/>
            <a:t>Комплексный анализ готовности к введению ФГОС 2-е полугодие 2021</a:t>
          </a:r>
        </a:p>
      </dgm:t>
    </dgm:pt>
    <dgm:pt modelId="{D18EBB24-A5F4-42F5-BD34-CF904BB3E160}" type="parTrans" cxnId="{6BC3842E-48E5-4BED-8114-11FB4ADF6367}">
      <dgm:prSet/>
      <dgm:spPr/>
      <dgm:t>
        <a:bodyPr/>
        <a:lstStyle/>
        <a:p>
          <a:endParaRPr lang="ru-RU"/>
        </a:p>
      </dgm:t>
    </dgm:pt>
    <dgm:pt modelId="{68F84577-F88A-43B4-A834-F6F4BF974005}" type="sibTrans" cxnId="{6BC3842E-48E5-4BED-8114-11FB4ADF6367}">
      <dgm:prSet/>
      <dgm:spPr/>
      <dgm:t>
        <a:bodyPr/>
        <a:lstStyle/>
        <a:p>
          <a:endParaRPr lang="ru-RU"/>
        </a:p>
      </dgm:t>
    </dgm:pt>
    <dgm:pt modelId="{4118254B-BF68-4A41-83BF-FD8336BFA4B0}">
      <dgm:prSet phldrT="[Текст]"/>
      <dgm:spPr/>
      <dgm:t>
        <a:bodyPr/>
        <a:lstStyle/>
        <a:p>
          <a:r>
            <a:rPr lang="ru-RU" dirty="0"/>
            <a:t>Поэтапное введение ФГОС сентябрь 2022</a:t>
          </a:r>
        </a:p>
      </dgm:t>
    </dgm:pt>
    <dgm:pt modelId="{71B48433-DA81-47A3-80D0-C11553692758}" type="parTrans" cxnId="{5A0F85B8-4635-424C-9B28-387214F7108E}">
      <dgm:prSet/>
      <dgm:spPr/>
      <dgm:t>
        <a:bodyPr/>
        <a:lstStyle/>
        <a:p>
          <a:endParaRPr lang="ru-RU"/>
        </a:p>
      </dgm:t>
    </dgm:pt>
    <dgm:pt modelId="{0BC7DDED-884E-4602-90FC-C020B35EF91C}" type="sibTrans" cxnId="{5A0F85B8-4635-424C-9B28-387214F7108E}">
      <dgm:prSet/>
      <dgm:spPr/>
      <dgm:t>
        <a:bodyPr/>
        <a:lstStyle/>
        <a:p>
          <a:endParaRPr lang="ru-RU"/>
        </a:p>
      </dgm:t>
    </dgm:pt>
    <dgm:pt modelId="{B76A2B36-5831-4434-9050-D413B5A7ADB9}">
      <dgm:prSet phldrT="[Текст]"/>
      <dgm:spPr/>
      <dgm:t>
        <a:bodyPr/>
        <a:lstStyle/>
        <a:p>
          <a:r>
            <a:rPr lang="ru-RU" dirty="0"/>
            <a:t>Разработка образовательной программы 1-е полугодие 2022</a:t>
          </a:r>
        </a:p>
      </dgm:t>
    </dgm:pt>
    <dgm:pt modelId="{CD7E67FC-94EB-484B-8E6F-3B3F08D8F940}" type="parTrans" cxnId="{88186417-BF1A-4717-83FB-0D69FE351410}">
      <dgm:prSet/>
      <dgm:spPr/>
      <dgm:t>
        <a:bodyPr/>
        <a:lstStyle/>
        <a:p>
          <a:endParaRPr lang="ru-RU"/>
        </a:p>
      </dgm:t>
    </dgm:pt>
    <dgm:pt modelId="{D1026864-7674-4E41-AA28-7416F70D123C}" type="sibTrans" cxnId="{88186417-BF1A-4717-83FB-0D69FE351410}">
      <dgm:prSet/>
      <dgm:spPr/>
      <dgm:t>
        <a:bodyPr/>
        <a:lstStyle/>
        <a:p>
          <a:endParaRPr lang="ru-RU"/>
        </a:p>
      </dgm:t>
    </dgm:pt>
    <dgm:pt modelId="{7D746A37-F540-457C-BA9F-6381D104EA11}" type="pres">
      <dgm:prSet presAssocID="{FE03BD66-E0DD-4F34-9365-F5E61EE76F3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EC58A5F-FE6B-4AB7-B4CD-07DD0F854B5A}" type="pres">
      <dgm:prSet presAssocID="{D1FDEF8E-9F94-4D0B-97C6-10CE25582EBB}" presName="composite" presStyleCnt="0"/>
      <dgm:spPr/>
    </dgm:pt>
    <dgm:pt modelId="{76879D76-EEDC-42D5-868C-9EF838830205}" type="pres">
      <dgm:prSet presAssocID="{D1FDEF8E-9F94-4D0B-97C6-10CE25582EBB}" presName="LShape" presStyleLbl="alignNode1" presStyleIdx="0" presStyleCnt="7"/>
      <dgm:spPr/>
    </dgm:pt>
    <dgm:pt modelId="{9C03818B-E9C7-44AE-A76A-AC7D03DE19F9}" type="pres">
      <dgm:prSet presAssocID="{D1FDEF8E-9F94-4D0B-97C6-10CE25582EBB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B9B8E-ACC4-4045-BF11-8C4558ADE383}" type="pres">
      <dgm:prSet presAssocID="{D1FDEF8E-9F94-4D0B-97C6-10CE25582EBB}" presName="Triangle" presStyleLbl="alignNode1" presStyleIdx="1" presStyleCnt="7"/>
      <dgm:spPr/>
    </dgm:pt>
    <dgm:pt modelId="{2ED07369-6E42-4D7B-ABDF-F1BC3E7E49FC}" type="pres">
      <dgm:prSet presAssocID="{875B0B76-9179-44E1-BC20-BD550976F25E}" presName="sibTrans" presStyleCnt="0"/>
      <dgm:spPr/>
    </dgm:pt>
    <dgm:pt modelId="{FCFCE975-3A06-430C-9E1F-3374DED2A8F5}" type="pres">
      <dgm:prSet presAssocID="{875B0B76-9179-44E1-BC20-BD550976F25E}" presName="space" presStyleCnt="0"/>
      <dgm:spPr/>
    </dgm:pt>
    <dgm:pt modelId="{D0748530-D512-47D4-A208-ACE85715ED91}" type="pres">
      <dgm:prSet presAssocID="{77073527-FF1A-4518-9E84-2905ABCEAEAF}" presName="composite" presStyleCnt="0"/>
      <dgm:spPr/>
    </dgm:pt>
    <dgm:pt modelId="{DD7F6122-22E2-457E-97BD-27BC31EBF283}" type="pres">
      <dgm:prSet presAssocID="{77073527-FF1A-4518-9E84-2905ABCEAEAF}" presName="LShape" presStyleLbl="alignNode1" presStyleIdx="2" presStyleCnt="7"/>
      <dgm:spPr/>
    </dgm:pt>
    <dgm:pt modelId="{BB9FE194-4C0A-490E-837B-C6FF77101B25}" type="pres">
      <dgm:prSet presAssocID="{77073527-FF1A-4518-9E84-2905ABCEAEAF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73364-C1C7-42BA-9FF6-B9F6DCDF9535}" type="pres">
      <dgm:prSet presAssocID="{77073527-FF1A-4518-9E84-2905ABCEAEAF}" presName="Triangle" presStyleLbl="alignNode1" presStyleIdx="3" presStyleCnt="7"/>
      <dgm:spPr/>
    </dgm:pt>
    <dgm:pt modelId="{117084C1-D307-4B1A-8AB4-64EE7D72C238}" type="pres">
      <dgm:prSet presAssocID="{68F84577-F88A-43B4-A834-F6F4BF974005}" presName="sibTrans" presStyleCnt="0"/>
      <dgm:spPr/>
    </dgm:pt>
    <dgm:pt modelId="{FC69F2A5-DB95-4B82-9EC5-4886A96F9BBA}" type="pres">
      <dgm:prSet presAssocID="{68F84577-F88A-43B4-A834-F6F4BF974005}" presName="space" presStyleCnt="0"/>
      <dgm:spPr/>
    </dgm:pt>
    <dgm:pt modelId="{9D322AD8-8589-4148-B7B4-6B375B4D6CFC}" type="pres">
      <dgm:prSet presAssocID="{B76A2B36-5831-4434-9050-D413B5A7ADB9}" presName="composite" presStyleCnt="0"/>
      <dgm:spPr/>
    </dgm:pt>
    <dgm:pt modelId="{765635D1-2898-4381-B6FD-34EE86F4772E}" type="pres">
      <dgm:prSet presAssocID="{B76A2B36-5831-4434-9050-D413B5A7ADB9}" presName="LShape" presStyleLbl="alignNode1" presStyleIdx="4" presStyleCnt="7"/>
      <dgm:spPr/>
    </dgm:pt>
    <dgm:pt modelId="{26B66ECF-8048-4FE9-BAB2-2146EA39D04E}" type="pres">
      <dgm:prSet presAssocID="{B76A2B36-5831-4434-9050-D413B5A7ADB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1DC74-61BE-4409-9EDC-F6026F3E8A3C}" type="pres">
      <dgm:prSet presAssocID="{B76A2B36-5831-4434-9050-D413B5A7ADB9}" presName="Triangle" presStyleLbl="alignNode1" presStyleIdx="5" presStyleCnt="7"/>
      <dgm:spPr/>
    </dgm:pt>
    <dgm:pt modelId="{7E91793F-7B75-4E4A-80CD-12E696B75254}" type="pres">
      <dgm:prSet presAssocID="{D1026864-7674-4E41-AA28-7416F70D123C}" presName="sibTrans" presStyleCnt="0"/>
      <dgm:spPr/>
    </dgm:pt>
    <dgm:pt modelId="{21E45CC8-51CA-405A-99B2-4BF4C9C8D372}" type="pres">
      <dgm:prSet presAssocID="{D1026864-7674-4E41-AA28-7416F70D123C}" presName="space" presStyleCnt="0"/>
      <dgm:spPr/>
    </dgm:pt>
    <dgm:pt modelId="{E0CCCE8D-2D55-42EA-BC8B-74B36B0EA958}" type="pres">
      <dgm:prSet presAssocID="{4118254B-BF68-4A41-83BF-FD8336BFA4B0}" presName="composite" presStyleCnt="0"/>
      <dgm:spPr/>
    </dgm:pt>
    <dgm:pt modelId="{B71E35BD-CA24-4A97-B1CE-3DF2EE9F0A45}" type="pres">
      <dgm:prSet presAssocID="{4118254B-BF68-4A41-83BF-FD8336BFA4B0}" presName="LShape" presStyleLbl="alignNode1" presStyleIdx="6" presStyleCnt="7"/>
      <dgm:spPr/>
    </dgm:pt>
    <dgm:pt modelId="{AA1D117C-EFD1-46DA-9B6F-3F4DFBA01F35}" type="pres">
      <dgm:prSet presAssocID="{4118254B-BF68-4A41-83BF-FD8336BFA4B0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83089C-D10F-4EE0-9EB6-2B614C5B3424}" srcId="{FE03BD66-E0DD-4F34-9365-F5E61EE76F3F}" destId="{D1FDEF8E-9F94-4D0B-97C6-10CE25582EBB}" srcOrd="0" destOrd="0" parTransId="{2DA96EC3-F7E6-4A59-8A21-FFDA4E9ED73D}" sibTransId="{875B0B76-9179-44E1-BC20-BD550976F25E}"/>
    <dgm:cxn modelId="{D669DE6C-7219-4EFA-B23E-6A00B401EEB6}" type="presOf" srcId="{77073527-FF1A-4518-9E84-2905ABCEAEAF}" destId="{BB9FE194-4C0A-490E-837B-C6FF77101B25}" srcOrd="0" destOrd="0" presId="urn:microsoft.com/office/officeart/2009/3/layout/StepUpProcess"/>
    <dgm:cxn modelId="{6BC3842E-48E5-4BED-8114-11FB4ADF6367}" srcId="{FE03BD66-E0DD-4F34-9365-F5E61EE76F3F}" destId="{77073527-FF1A-4518-9E84-2905ABCEAEAF}" srcOrd="1" destOrd="0" parTransId="{D18EBB24-A5F4-42F5-BD34-CF904BB3E160}" sibTransId="{68F84577-F88A-43B4-A834-F6F4BF974005}"/>
    <dgm:cxn modelId="{B37C048B-B9DE-431F-A800-BC2A06DF9A0B}" type="presOf" srcId="{D1FDEF8E-9F94-4D0B-97C6-10CE25582EBB}" destId="{9C03818B-E9C7-44AE-A76A-AC7D03DE19F9}" srcOrd="0" destOrd="0" presId="urn:microsoft.com/office/officeart/2009/3/layout/StepUpProcess"/>
    <dgm:cxn modelId="{D33DE61A-9137-411C-B92C-2BCAF380321F}" type="presOf" srcId="{FE03BD66-E0DD-4F34-9365-F5E61EE76F3F}" destId="{7D746A37-F540-457C-BA9F-6381D104EA11}" srcOrd="0" destOrd="0" presId="urn:microsoft.com/office/officeart/2009/3/layout/StepUpProcess"/>
    <dgm:cxn modelId="{B52CC2D9-DC6B-445E-A5D3-3C4932C72317}" type="presOf" srcId="{4118254B-BF68-4A41-83BF-FD8336BFA4B0}" destId="{AA1D117C-EFD1-46DA-9B6F-3F4DFBA01F35}" srcOrd="0" destOrd="0" presId="urn:microsoft.com/office/officeart/2009/3/layout/StepUpProcess"/>
    <dgm:cxn modelId="{5A0F85B8-4635-424C-9B28-387214F7108E}" srcId="{FE03BD66-E0DD-4F34-9365-F5E61EE76F3F}" destId="{4118254B-BF68-4A41-83BF-FD8336BFA4B0}" srcOrd="3" destOrd="0" parTransId="{71B48433-DA81-47A3-80D0-C11553692758}" sibTransId="{0BC7DDED-884E-4602-90FC-C020B35EF91C}"/>
    <dgm:cxn modelId="{1C72A502-8C61-4989-AC48-21BDD8B5A5D8}" type="presOf" srcId="{B76A2B36-5831-4434-9050-D413B5A7ADB9}" destId="{26B66ECF-8048-4FE9-BAB2-2146EA39D04E}" srcOrd="0" destOrd="0" presId="urn:microsoft.com/office/officeart/2009/3/layout/StepUpProcess"/>
    <dgm:cxn modelId="{88186417-BF1A-4717-83FB-0D69FE351410}" srcId="{FE03BD66-E0DD-4F34-9365-F5E61EE76F3F}" destId="{B76A2B36-5831-4434-9050-D413B5A7ADB9}" srcOrd="2" destOrd="0" parTransId="{CD7E67FC-94EB-484B-8E6F-3B3F08D8F940}" sibTransId="{D1026864-7674-4E41-AA28-7416F70D123C}"/>
    <dgm:cxn modelId="{AAE1EED6-C1CB-4646-A951-8C82FC7C8CF7}" type="presParOf" srcId="{7D746A37-F540-457C-BA9F-6381D104EA11}" destId="{FEC58A5F-FE6B-4AB7-B4CD-07DD0F854B5A}" srcOrd="0" destOrd="0" presId="urn:microsoft.com/office/officeart/2009/3/layout/StepUpProcess"/>
    <dgm:cxn modelId="{B8524C55-EA56-4D5B-8614-58768094C068}" type="presParOf" srcId="{FEC58A5F-FE6B-4AB7-B4CD-07DD0F854B5A}" destId="{76879D76-EEDC-42D5-868C-9EF838830205}" srcOrd="0" destOrd="0" presId="urn:microsoft.com/office/officeart/2009/3/layout/StepUpProcess"/>
    <dgm:cxn modelId="{3E9E813A-B010-443D-B63A-F32D5398B4FE}" type="presParOf" srcId="{FEC58A5F-FE6B-4AB7-B4CD-07DD0F854B5A}" destId="{9C03818B-E9C7-44AE-A76A-AC7D03DE19F9}" srcOrd="1" destOrd="0" presId="urn:microsoft.com/office/officeart/2009/3/layout/StepUpProcess"/>
    <dgm:cxn modelId="{33CD844D-EBAE-46B9-B665-A781E3C1E22C}" type="presParOf" srcId="{FEC58A5F-FE6B-4AB7-B4CD-07DD0F854B5A}" destId="{B2BB9B8E-ACC4-4045-BF11-8C4558ADE383}" srcOrd="2" destOrd="0" presId="urn:microsoft.com/office/officeart/2009/3/layout/StepUpProcess"/>
    <dgm:cxn modelId="{50FD6F54-8304-4EA4-8B15-B204FEFD6353}" type="presParOf" srcId="{7D746A37-F540-457C-BA9F-6381D104EA11}" destId="{2ED07369-6E42-4D7B-ABDF-F1BC3E7E49FC}" srcOrd="1" destOrd="0" presId="urn:microsoft.com/office/officeart/2009/3/layout/StepUpProcess"/>
    <dgm:cxn modelId="{47DF3BBB-BAAD-4B1E-9F76-BB06BF8FA177}" type="presParOf" srcId="{2ED07369-6E42-4D7B-ABDF-F1BC3E7E49FC}" destId="{FCFCE975-3A06-430C-9E1F-3374DED2A8F5}" srcOrd="0" destOrd="0" presId="urn:microsoft.com/office/officeart/2009/3/layout/StepUpProcess"/>
    <dgm:cxn modelId="{48746C24-587C-4B89-9158-BA369B5E8324}" type="presParOf" srcId="{7D746A37-F540-457C-BA9F-6381D104EA11}" destId="{D0748530-D512-47D4-A208-ACE85715ED91}" srcOrd="2" destOrd="0" presId="urn:microsoft.com/office/officeart/2009/3/layout/StepUpProcess"/>
    <dgm:cxn modelId="{E75F3753-FD65-49C2-BD11-F36BB05BF741}" type="presParOf" srcId="{D0748530-D512-47D4-A208-ACE85715ED91}" destId="{DD7F6122-22E2-457E-97BD-27BC31EBF283}" srcOrd="0" destOrd="0" presId="urn:microsoft.com/office/officeart/2009/3/layout/StepUpProcess"/>
    <dgm:cxn modelId="{21958AC4-1144-41BD-AE34-5296BF67239C}" type="presParOf" srcId="{D0748530-D512-47D4-A208-ACE85715ED91}" destId="{BB9FE194-4C0A-490E-837B-C6FF77101B25}" srcOrd="1" destOrd="0" presId="urn:microsoft.com/office/officeart/2009/3/layout/StepUpProcess"/>
    <dgm:cxn modelId="{B8AA8C34-FECE-4BD2-AF28-E521DEEF715E}" type="presParOf" srcId="{D0748530-D512-47D4-A208-ACE85715ED91}" destId="{C2A73364-C1C7-42BA-9FF6-B9F6DCDF9535}" srcOrd="2" destOrd="0" presId="urn:microsoft.com/office/officeart/2009/3/layout/StepUpProcess"/>
    <dgm:cxn modelId="{0A585911-F9E4-40F3-8361-40E24CD8D87F}" type="presParOf" srcId="{7D746A37-F540-457C-BA9F-6381D104EA11}" destId="{117084C1-D307-4B1A-8AB4-64EE7D72C238}" srcOrd="3" destOrd="0" presId="urn:microsoft.com/office/officeart/2009/3/layout/StepUpProcess"/>
    <dgm:cxn modelId="{6E81B842-0F42-4A18-8E09-3919A8741E34}" type="presParOf" srcId="{117084C1-D307-4B1A-8AB4-64EE7D72C238}" destId="{FC69F2A5-DB95-4B82-9EC5-4886A96F9BBA}" srcOrd="0" destOrd="0" presId="urn:microsoft.com/office/officeart/2009/3/layout/StepUpProcess"/>
    <dgm:cxn modelId="{66B1D99B-E2B5-4F3C-9638-57224938AA69}" type="presParOf" srcId="{7D746A37-F540-457C-BA9F-6381D104EA11}" destId="{9D322AD8-8589-4148-B7B4-6B375B4D6CFC}" srcOrd="4" destOrd="0" presId="urn:microsoft.com/office/officeart/2009/3/layout/StepUpProcess"/>
    <dgm:cxn modelId="{F80F887A-14AE-4DFB-B4B6-BCB5BC0CFA42}" type="presParOf" srcId="{9D322AD8-8589-4148-B7B4-6B375B4D6CFC}" destId="{765635D1-2898-4381-B6FD-34EE86F4772E}" srcOrd="0" destOrd="0" presId="urn:microsoft.com/office/officeart/2009/3/layout/StepUpProcess"/>
    <dgm:cxn modelId="{EBF1FFB7-9CA2-4A35-A5EC-021E45CE57A0}" type="presParOf" srcId="{9D322AD8-8589-4148-B7B4-6B375B4D6CFC}" destId="{26B66ECF-8048-4FE9-BAB2-2146EA39D04E}" srcOrd="1" destOrd="0" presId="urn:microsoft.com/office/officeart/2009/3/layout/StepUpProcess"/>
    <dgm:cxn modelId="{E592B1F5-8948-4DF7-A6E1-3C5EB2EF296D}" type="presParOf" srcId="{9D322AD8-8589-4148-B7B4-6B375B4D6CFC}" destId="{CDC1DC74-61BE-4409-9EDC-F6026F3E8A3C}" srcOrd="2" destOrd="0" presId="urn:microsoft.com/office/officeart/2009/3/layout/StepUpProcess"/>
    <dgm:cxn modelId="{704253C1-604D-4AAF-ACDB-FDF916FBF8D4}" type="presParOf" srcId="{7D746A37-F540-457C-BA9F-6381D104EA11}" destId="{7E91793F-7B75-4E4A-80CD-12E696B75254}" srcOrd="5" destOrd="0" presId="urn:microsoft.com/office/officeart/2009/3/layout/StepUpProcess"/>
    <dgm:cxn modelId="{F5EF991E-1947-4271-9B32-F34771847371}" type="presParOf" srcId="{7E91793F-7B75-4E4A-80CD-12E696B75254}" destId="{21E45CC8-51CA-405A-99B2-4BF4C9C8D372}" srcOrd="0" destOrd="0" presId="urn:microsoft.com/office/officeart/2009/3/layout/StepUpProcess"/>
    <dgm:cxn modelId="{39E710E1-F426-4F6A-95EB-BF5A66B4E469}" type="presParOf" srcId="{7D746A37-F540-457C-BA9F-6381D104EA11}" destId="{E0CCCE8D-2D55-42EA-BC8B-74B36B0EA958}" srcOrd="6" destOrd="0" presId="urn:microsoft.com/office/officeart/2009/3/layout/StepUpProcess"/>
    <dgm:cxn modelId="{A5918BFF-26F9-4570-9D9D-285688E8BB66}" type="presParOf" srcId="{E0CCCE8D-2D55-42EA-BC8B-74B36B0EA958}" destId="{B71E35BD-CA24-4A97-B1CE-3DF2EE9F0A45}" srcOrd="0" destOrd="0" presId="urn:microsoft.com/office/officeart/2009/3/layout/StepUpProcess"/>
    <dgm:cxn modelId="{1EE244EA-E1D1-4B02-A280-B131A34111E7}" type="presParOf" srcId="{E0CCCE8D-2D55-42EA-BC8B-74B36B0EA958}" destId="{AA1D117C-EFD1-46DA-9B6F-3F4DFBA01F3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FCE756-07B0-4FE9-89D8-3DB196F97E5C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A9DF75A5-27F8-4087-9930-104C51294B65}">
      <dgm:prSet phldrT="[Текст]"/>
      <dgm:spPr/>
      <dgm:t>
        <a:bodyPr/>
        <a:lstStyle/>
        <a:p>
          <a:r>
            <a:rPr lang="ru-RU" dirty="0"/>
            <a:t>Предметные</a:t>
          </a:r>
        </a:p>
      </dgm:t>
    </dgm:pt>
    <dgm:pt modelId="{4712586F-94DA-4C21-9CEF-F032CB3CB550}" type="parTrans" cxnId="{C81BEBDC-742E-45A6-B383-AAF6644B08CE}">
      <dgm:prSet/>
      <dgm:spPr/>
      <dgm:t>
        <a:bodyPr/>
        <a:lstStyle/>
        <a:p>
          <a:endParaRPr lang="ru-RU"/>
        </a:p>
      </dgm:t>
    </dgm:pt>
    <dgm:pt modelId="{F09234B6-B11E-4272-85D0-354305BC9E8D}" type="sibTrans" cxnId="{C81BEBDC-742E-45A6-B383-AAF6644B08CE}">
      <dgm:prSet/>
      <dgm:spPr/>
      <dgm:t>
        <a:bodyPr/>
        <a:lstStyle/>
        <a:p>
          <a:endParaRPr lang="ru-RU"/>
        </a:p>
      </dgm:t>
    </dgm:pt>
    <dgm:pt modelId="{27993C8A-0AA4-4D1D-B3AF-85FBAE125E80}">
      <dgm:prSet phldrT="[Текст]"/>
      <dgm:spPr/>
      <dgm:t>
        <a:bodyPr/>
        <a:lstStyle/>
        <a:p>
          <a:r>
            <a:rPr lang="ru-RU" dirty="0"/>
            <a:t>Знания </a:t>
          </a:r>
        </a:p>
      </dgm:t>
    </dgm:pt>
    <dgm:pt modelId="{1FE4797F-1A07-4A88-B69F-69D258D3F48D}" type="parTrans" cxnId="{86D85309-4EB0-4AC1-B865-83885CA542D2}">
      <dgm:prSet/>
      <dgm:spPr/>
      <dgm:t>
        <a:bodyPr/>
        <a:lstStyle/>
        <a:p>
          <a:endParaRPr lang="ru-RU"/>
        </a:p>
      </dgm:t>
    </dgm:pt>
    <dgm:pt modelId="{7704CD48-313D-4CF4-8D22-224AF29AD6D4}" type="sibTrans" cxnId="{86D85309-4EB0-4AC1-B865-83885CA542D2}">
      <dgm:prSet/>
      <dgm:spPr/>
      <dgm:t>
        <a:bodyPr/>
        <a:lstStyle/>
        <a:p>
          <a:endParaRPr lang="ru-RU"/>
        </a:p>
      </dgm:t>
    </dgm:pt>
    <dgm:pt modelId="{CCA722F8-665E-46F4-8E36-4EE8C4C2DB5B}">
      <dgm:prSet phldrT="[Текст]"/>
      <dgm:spPr/>
      <dgm:t>
        <a:bodyPr/>
        <a:lstStyle/>
        <a:p>
          <a:r>
            <a:rPr lang="ru-RU" dirty="0"/>
            <a:t>Умения</a:t>
          </a:r>
        </a:p>
      </dgm:t>
    </dgm:pt>
    <dgm:pt modelId="{747EC327-9066-4325-B819-74A7DA0BCD6A}" type="parTrans" cxnId="{8256ED4E-503B-45C4-BD90-24DE3B60D674}">
      <dgm:prSet/>
      <dgm:spPr/>
      <dgm:t>
        <a:bodyPr/>
        <a:lstStyle/>
        <a:p>
          <a:endParaRPr lang="ru-RU"/>
        </a:p>
      </dgm:t>
    </dgm:pt>
    <dgm:pt modelId="{B091B33C-19FF-4F2B-8864-07C8DAB602C8}" type="sibTrans" cxnId="{8256ED4E-503B-45C4-BD90-24DE3B60D674}">
      <dgm:prSet/>
      <dgm:spPr/>
      <dgm:t>
        <a:bodyPr/>
        <a:lstStyle/>
        <a:p>
          <a:endParaRPr lang="ru-RU"/>
        </a:p>
      </dgm:t>
    </dgm:pt>
    <dgm:pt modelId="{63FEB37D-800D-4246-80CF-C549B7DBEB75}">
      <dgm:prSet phldrT="[Текст]"/>
      <dgm:spPr>
        <a:solidFill>
          <a:srgbClr val="FF9933"/>
        </a:solidFill>
      </dgm:spPr>
      <dgm:t>
        <a:bodyPr/>
        <a:lstStyle/>
        <a:p>
          <a:r>
            <a:rPr lang="ru-RU" dirty="0"/>
            <a:t>Метапредметные</a:t>
          </a:r>
        </a:p>
      </dgm:t>
    </dgm:pt>
    <dgm:pt modelId="{19EF5464-7EA4-41D5-ACE5-5C01D4EDB554}" type="parTrans" cxnId="{887F9356-8621-4E01-B0C9-4BB0764B09FC}">
      <dgm:prSet/>
      <dgm:spPr/>
      <dgm:t>
        <a:bodyPr/>
        <a:lstStyle/>
        <a:p>
          <a:endParaRPr lang="ru-RU"/>
        </a:p>
      </dgm:t>
    </dgm:pt>
    <dgm:pt modelId="{ABE063E2-0B8B-49D8-8DE1-ADED47449B4D}" type="sibTrans" cxnId="{887F9356-8621-4E01-B0C9-4BB0764B09FC}">
      <dgm:prSet/>
      <dgm:spPr/>
      <dgm:t>
        <a:bodyPr/>
        <a:lstStyle/>
        <a:p>
          <a:endParaRPr lang="ru-RU"/>
        </a:p>
      </dgm:t>
    </dgm:pt>
    <dgm:pt modelId="{911B2641-1737-4357-843C-55E31BB68300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/>
            <a:t>УДД</a:t>
          </a:r>
        </a:p>
      </dgm:t>
    </dgm:pt>
    <dgm:pt modelId="{56709FA5-DC70-409A-BEFF-6F5411C96269}" type="parTrans" cxnId="{606F3F6E-A3D7-49CD-ACEC-E6B0CBA1D329}">
      <dgm:prSet/>
      <dgm:spPr/>
      <dgm:t>
        <a:bodyPr/>
        <a:lstStyle/>
        <a:p>
          <a:endParaRPr lang="ru-RU"/>
        </a:p>
      </dgm:t>
    </dgm:pt>
    <dgm:pt modelId="{04FC34EF-910C-42B7-A7E7-5ABCAB51FF66}" type="sibTrans" cxnId="{606F3F6E-A3D7-49CD-ACEC-E6B0CBA1D329}">
      <dgm:prSet/>
      <dgm:spPr/>
      <dgm:t>
        <a:bodyPr/>
        <a:lstStyle/>
        <a:p>
          <a:endParaRPr lang="ru-RU"/>
        </a:p>
      </dgm:t>
    </dgm:pt>
    <dgm:pt modelId="{8D73CB37-9F82-49E9-BEFB-21BA5F39E3DC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/>
            <a:t>Метапредметные представления и понятия</a:t>
          </a:r>
        </a:p>
      </dgm:t>
    </dgm:pt>
    <dgm:pt modelId="{509D2320-C980-4C20-82B6-A260A427FDDB}" type="parTrans" cxnId="{79DAEDF1-1994-4607-8CA6-43A1418E84AF}">
      <dgm:prSet/>
      <dgm:spPr/>
      <dgm:t>
        <a:bodyPr/>
        <a:lstStyle/>
        <a:p>
          <a:endParaRPr lang="ru-RU"/>
        </a:p>
      </dgm:t>
    </dgm:pt>
    <dgm:pt modelId="{FC3BDC63-C779-41C8-884C-85AC1B5AE600}" type="sibTrans" cxnId="{79DAEDF1-1994-4607-8CA6-43A1418E84AF}">
      <dgm:prSet/>
      <dgm:spPr/>
      <dgm:t>
        <a:bodyPr/>
        <a:lstStyle/>
        <a:p>
          <a:endParaRPr lang="ru-RU"/>
        </a:p>
      </dgm:t>
    </dgm:pt>
    <dgm:pt modelId="{14ABA337-6145-46EE-8CD8-0F89C66FD8E2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/>
            <a:t>Личностные</a:t>
          </a:r>
        </a:p>
      </dgm:t>
    </dgm:pt>
    <dgm:pt modelId="{6ACCF3BC-E231-49E9-A442-00793655CFA7}" type="parTrans" cxnId="{3BDF44B6-7E30-493A-913E-92F153F555B2}">
      <dgm:prSet/>
      <dgm:spPr/>
      <dgm:t>
        <a:bodyPr/>
        <a:lstStyle/>
        <a:p>
          <a:endParaRPr lang="ru-RU"/>
        </a:p>
      </dgm:t>
    </dgm:pt>
    <dgm:pt modelId="{BFFAF318-1B24-4FED-AF7B-7AD828E144D6}" type="sibTrans" cxnId="{3BDF44B6-7E30-493A-913E-92F153F555B2}">
      <dgm:prSet/>
      <dgm:spPr/>
      <dgm:t>
        <a:bodyPr/>
        <a:lstStyle/>
        <a:p>
          <a:endParaRPr lang="ru-RU"/>
        </a:p>
      </dgm:t>
    </dgm:pt>
    <dgm:pt modelId="{034A1681-B7EA-493C-B794-732DBD2DDF07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/>
            <a:t>Мотивы</a:t>
          </a:r>
        </a:p>
      </dgm:t>
    </dgm:pt>
    <dgm:pt modelId="{9DE8010E-1B1C-4EDF-9856-45D5AF34DDAD}" type="parTrans" cxnId="{04355362-376B-44A8-B01E-D66A8A55FC37}">
      <dgm:prSet/>
      <dgm:spPr/>
      <dgm:t>
        <a:bodyPr/>
        <a:lstStyle/>
        <a:p>
          <a:endParaRPr lang="ru-RU"/>
        </a:p>
      </dgm:t>
    </dgm:pt>
    <dgm:pt modelId="{422DEA5C-978D-4B43-BC9E-1F10C5C3D2D3}" type="sibTrans" cxnId="{04355362-376B-44A8-B01E-D66A8A55FC37}">
      <dgm:prSet/>
      <dgm:spPr/>
      <dgm:t>
        <a:bodyPr/>
        <a:lstStyle/>
        <a:p>
          <a:endParaRPr lang="ru-RU"/>
        </a:p>
      </dgm:t>
    </dgm:pt>
    <dgm:pt modelId="{7121F517-EDA3-4DFC-B714-D50A5DD5A6D7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/>
            <a:t>Ценности</a:t>
          </a:r>
        </a:p>
      </dgm:t>
    </dgm:pt>
    <dgm:pt modelId="{19597B59-5770-4302-B855-4B2F7F30538E}" type="parTrans" cxnId="{95E58346-D1DD-407B-9FFC-00273EEBD552}">
      <dgm:prSet/>
      <dgm:spPr/>
      <dgm:t>
        <a:bodyPr/>
        <a:lstStyle/>
        <a:p>
          <a:endParaRPr lang="ru-RU"/>
        </a:p>
      </dgm:t>
    </dgm:pt>
    <dgm:pt modelId="{4D0DBB17-70C3-442F-80CC-2255C0BC8681}" type="sibTrans" cxnId="{95E58346-D1DD-407B-9FFC-00273EEBD552}">
      <dgm:prSet/>
      <dgm:spPr/>
      <dgm:t>
        <a:bodyPr/>
        <a:lstStyle/>
        <a:p>
          <a:endParaRPr lang="ru-RU"/>
        </a:p>
      </dgm:t>
    </dgm:pt>
    <dgm:pt modelId="{F6C0792C-514F-4E77-946B-541EA99159D9}">
      <dgm:prSet phldrT="[Текст]"/>
      <dgm:spPr/>
      <dgm:t>
        <a:bodyPr/>
        <a:lstStyle/>
        <a:p>
          <a:r>
            <a:rPr lang="ru-RU" dirty="0"/>
            <a:t>Навыки</a:t>
          </a:r>
        </a:p>
      </dgm:t>
    </dgm:pt>
    <dgm:pt modelId="{EF33BACC-ADB2-4B95-8119-04DE9139DDAA}" type="parTrans" cxnId="{7E54F6BD-EA7C-47BC-839B-E6D7DA6D4C60}">
      <dgm:prSet/>
      <dgm:spPr/>
      <dgm:t>
        <a:bodyPr/>
        <a:lstStyle/>
        <a:p>
          <a:endParaRPr lang="ru-RU"/>
        </a:p>
      </dgm:t>
    </dgm:pt>
    <dgm:pt modelId="{92CD4F80-7680-4076-89F4-BAAD78D16F7C}" type="sibTrans" cxnId="{7E54F6BD-EA7C-47BC-839B-E6D7DA6D4C60}">
      <dgm:prSet/>
      <dgm:spPr/>
      <dgm:t>
        <a:bodyPr/>
        <a:lstStyle/>
        <a:p>
          <a:endParaRPr lang="ru-RU"/>
        </a:p>
      </dgm:t>
    </dgm:pt>
    <dgm:pt modelId="{B33C57DB-2B53-4D93-B561-BE5253ADB6C4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/>
            <a:t>Отношения</a:t>
          </a:r>
        </a:p>
      </dgm:t>
    </dgm:pt>
    <dgm:pt modelId="{1FFCC602-CB2D-4CFD-9AA1-BF17BA93270B}" type="parTrans" cxnId="{E59BEACE-0C35-4535-9BCA-4995B7A5D1B4}">
      <dgm:prSet/>
      <dgm:spPr/>
      <dgm:t>
        <a:bodyPr/>
        <a:lstStyle/>
        <a:p>
          <a:endParaRPr lang="ru-RU"/>
        </a:p>
      </dgm:t>
    </dgm:pt>
    <dgm:pt modelId="{5530FBD8-2458-4201-8EF0-6C4821D5808F}" type="sibTrans" cxnId="{E59BEACE-0C35-4535-9BCA-4995B7A5D1B4}">
      <dgm:prSet/>
      <dgm:spPr/>
      <dgm:t>
        <a:bodyPr/>
        <a:lstStyle/>
        <a:p>
          <a:endParaRPr lang="ru-RU"/>
        </a:p>
      </dgm:t>
    </dgm:pt>
    <dgm:pt modelId="{9922BED9-5966-4F06-BF3C-42861A6DC87E}" type="pres">
      <dgm:prSet presAssocID="{9CFCE756-07B0-4FE9-89D8-3DB196F97E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1DF009-6AAD-4D8F-9D07-8DC6C9AEB36B}" type="pres">
      <dgm:prSet presAssocID="{A9DF75A5-27F8-4087-9930-104C51294B65}" presName="linNode" presStyleCnt="0"/>
      <dgm:spPr/>
    </dgm:pt>
    <dgm:pt modelId="{8F257430-1E38-463A-9751-72CD892B0150}" type="pres">
      <dgm:prSet presAssocID="{A9DF75A5-27F8-4087-9930-104C51294B6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27D2D-0484-4FE2-B8AC-90DC6A68EB13}" type="pres">
      <dgm:prSet presAssocID="{A9DF75A5-27F8-4087-9930-104C51294B6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16E56-8DCE-4196-B347-08C73B065A16}" type="pres">
      <dgm:prSet presAssocID="{F09234B6-B11E-4272-85D0-354305BC9E8D}" presName="sp" presStyleCnt="0"/>
      <dgm:spPr/>
    </dgm:pt>
    <dgm:pt modelId="{D4ECEBA3-5657-43B1-9E00-B37D4473623C}" type="pres">
      <dgm:prSet presAssocID="{63FEB37D-800D-4246-80CF-C549B7DBEB75}" presName="linNode" presStyleCnt="0"/>
      <dgm:spPr/>
    </dgm:pt>
    <dgm:pt modelId="{AE56403B-ED24-4E23-85EF-E4AAFDD01F06}" type="pres">
      <dgm:prSet presAssocID="{63FEB37D-800D-4246-80CF-C549B7DBEB7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AF287-ACCE-413F-96DE-7109CF5FE510}" type="pres">
      <dgm:prSet presAssocID="{63FEB37D-800D-4246-80CF-C549B7DBEB7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DA09B-C9AD-45C2-861D-A71C0E59A5B5}" type="pres">
      <dgm:prSet presAssocID="{ABE063E2-0B8B-49D8-8DE1-ADED47449B4D}" presName="sp" presStyleCnt="0"/>
      <dgm:spPr/>
    </dgm:pt>
    <dgm:pt modelId="{F865E46A-5072-47D0-86E0-F43759369177}" type="pres">
      <dgm:prSet presAssocID="{14ABA337-6145-46EE-8CD8-0F89C66FD8E2}" presName="linNode" presStyleCnt="0"/>
      <dgm:spPr/>
    </dgm:pt>
    <dgm:pt modelId="{EBFCE698-B699-47A5-958C-B6D298805AEB}" type="pres">
      <dgm:prSet presAssocID="{14ABA337-6145-46EE-8CD8-0F89C66FD8E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9C625-0205-49AD-A14B-05AED17E927F}" type="pres">
      <dgm:prSet presAssocID="{14ABA337-6145-46EE-8CD8-0F89C66FD8E2}" presName="descendantText" presStyleLbl="alignAccFollowNode1" presStyleIdx="2" presStyleCnt="3" custLinFactNeighborX="-966" custLinFactNeighborY="-1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2A945A-077F-4802-8F62-B33EAFF89350}" type="presOf" srcId="{63FEB37D-800D-4246-80CF-C549B7DBEB75}" destId="{AE56403B-ED24-4E23-85EF-E4AAFDD01F06}" srcOrd="0" destOrd="0" presId="urn:microsoft.com/office/officeart/2005/8/layout/vList5"/>
    <dgm:cxn modelId="{606F3F6E-A3D7-49CD-ACEC-E6B0CBA1D329}" srcId="{63FEB37D-800D-4246-80CF-C549B7DBEB75}" destId="{911B2641-1737-4357-843C-55E31BB68300}" srcOrd="0" destOrd="0" parTransId="{56709FA5-DC70-409A-BEFF-6F5411C96269}" sibTransId="{04FC34EF-910C-42B7-A7E7-5ABCAB51FF66}"/>
    <dgm:cxn modelId="{95E58346-D1DD-407B-9FFC-00273EEBD552}" srcId="{14ABA337-6145-46EE-8CD8-0F89C66FD8E2}" destId="{7121F517-EDA3-4DFC-B714-D50A5DD5A6D7}" srcOrd="1" destOrd="0" parTransId="{19597B59-5770-4302-B855-4B2F7F30538E}" sibTransId="{4D0DBB17-70C3-442F-80CC-2255C0BC8681}"/>
    <dgm:cxn modelId="{A37951AC-C339-464D-A5B0-B7F4694B9843}" type="presOf" srcId="{9CFCE756-07B0-4FE9-89D8-3DB196F97E5C}" destId="{9922BED9-5966-4F06-BF3C-42861A6DC87E}" srcOrd="0" destOrd="0" presId="urn:microsoft.com/office/officeart/2005/8/layout/vList5"/>
    <dgm:cxn modelId="{E0381F89-27FD-4AE5-ABAF-4131A9F19A7E}" type="presOf" srcId="{CCA722F8-665E-46F4-8E36-4EE8C4C2DB5B}" destId="{2B527D2D-0484-4FE2-B8AC-90DC6A68EB13}" srcOrd="0" destOrd="1" presId="urn:microsoft.com/office/officeart/2005/8/layout/vList5"/>
    <dgm:cxn modelId="{66BF7DE4-8E66-41E9-9E05-1706F0DBDD23}" type="presOf" srcId="{034A1681-B7EA-493C-B794-732DBD2DDF07}" destId="{CE09C625-0205-49AD-A14B-05AED17E927F}" srcOrd="0" destOrd="0" presId="urn:microsoft.com/office/officeart/2005/8/layout/vList5"/>
    <dgm:cxn modelId="{7E54F6BD-EA7C-47BC-839B-E6D7DA6D4C60}" srcId="{A9DF75A5-27F8-4087-9930-104C51294B65}" destId="{F6C0792C-514F-4E77-946B-541EA99159D9}" srcOrd="2" destOrd="0" parTransId="{EF33BACC-ADB2-4B95-8119-04DE9139DDAA}" sibTransId="{92CD4F80-7680-4076-89F4-BAAD78D16F7C}"/>
    <dgm:cxn modelId="{79DAEDF1-1994-4607-8CA6-43A1418E84AF}" srcId="{63FEB37D-800D-4246-80CF-C549B7DBEB75}" destId="{8D73CB37-9F82-49E9-BEFB-21BA5F39E3DC}" srcOrd="1" destOrd="0" parTransId="{509D2320-C980-4C20-82B6-A260A427FDDB}" sibTransId="{FC3BDC63-C779-41C8-884C-85AC1B5AE600}"/>
    <dgm:cxn modelId="{1EE13C7E-5770-4626-8147-E8DB4E61D7B2}" type="presOf" srcId="{B33C57DB-2B53-4D93-B561-BE5253ADB6C4}" destId="{CE09C625-0205-49AD-A14B-05AED17E927F}" srcOrd="0" destOrd="2" presId="urn:microsoft.com/office/officeart/2005/8/layout/vList5"/>
    <dgm:cxn modelId="{C81BEBDC-742E-45A6-B383-AAF6644B08CE}" srcId="{9CFCE756-07B0-4FE9-89D8-3DB196F97E5C}" destId="{A9DF75A5-27F8-4087-9930-104C51294B65}" srcOrd="0" destOrd="0" parTransId="{4712586F-94DA-4C21-9CEF-F032CB3CB550}" sibTransId="{F09234B6-B11E-4272-85D0-354305BC9E8D}"/>
    <dgm:cxn modelId="{8DEFC7A2-7D57-41E6-AB37-C41A43A25F84}" type="presOf" srcId="{8D73CB37-9F82-49E9-BEFB-21BA5F39E3DC}" destId="{352AF287-ACCE-413F-96DE-7109CF5FE510}" srcOrd="0" destOrd="1" presId="urn:microsoft.com/office/officeart/2005/8/layout/vList5"/>
    <dgm:cxn modelId="{86D85309-4EB0-4AC1-B865-83885CA542D2}" srcId="{A9DF75A5-27F8-4087-9930-104C51294B65}" destId="{27993C8A-0AA4-4D1D-B3AF-85FBAE125E80}" srcOrd="0" destOrd="0" parTransId="{1FE4797F-1A07-4A88-B69F-69D258D3F48D}" sibTransId="{7704CD48-313D-4CF4-8D22-224AF29AD6D4}"/>
    <dgm:cxn modelId="{4F605B6E-78DE-458D-8FAC-619F078A4CFD}" type="presOf" srcId="{A9DF75A5-27F8-4087-9930-104C51294B65}" destId="{8F257430-1E38-463A-9751-72CD892B0150}" srcOrd="0" destOrd="0" presId="urn:microsoft.com/office/officeart/2005/8/layout/vList5"/>
    <dgm:cxn modelId="{BBA25205-4458-4EBE-93F9-943307AF1454}" type="presOf" srcId="{14ABA337-6145-46EE-8CD8-0F89C66FD8E2}" destId="{EBFCE698-B699-47A5-958C-B6D298805AEB}" srcOrd="0" destOrd="0" presId="urn:microsoft.com/office/officeart/2005/8/layout/vList5"/>
    <dgm:cxn modelId="{04355362-376B-44A8-B01E-D66A8A55FC37}" srcId="{14ABA337-6145-46EE-8CD8-0F89C66FD8E2}" destId="{034A1681-B7EA-493C-B794-732DBD2DDF07}" srcOrd="0" destOrd="0" parTransId="{9DE8010E-1B1C-4EDF-9856-45D5AF34DDAD}" sibTransId="{422DEA5C-978D-4B43-BC9E-1F10C5C3D2D3}"/>
    <dgm:cxn modelId="{8256ED4E-503B-45C4-BD90-24DE3B60D674}" srcId="{A9DF75A5-27F8-4087-9930-104C51294B65}" destId="{CCA722F8-665E-46F4-8E36-4EE8C4C2DB5B}" srcOrd="1" destOrd="0" parTransId="{747EC327-9066-4325-B819-74A7DA0BCD6A}" sibTransId="{B091B33C-19FF-4F2B-8864-07C8DAB602C8}"/>
    <dgm:cxn modelId="{9E5FC511-E467-4998-B894-739C19B3A08D}" type="presOf" srcId="{27993C8A-0AA4-4D1D-B3AF-85FBAE125E80}" destId="{2B527D2D-0484-4FE2-B8AC-90DC6A68EB13}" srcOrd="0" destOrd="0" presId="urn:microsoft.com/office/officeart/2005/8/layout/vList5"/>
    <dgm:cxn modelId="{887F9356-8621-4E01-B0C9-4BB0764B09FC}" srcId="{9CFCE756-07B0-4FE9-89D8-3DB196F97E5C}" destId="{63FEB37D-800D-4246-80CF-C549B7DBEB75}" srcOrd="1" destOrd="0" parTransId="{19EF5464-7EA4-41D5-ACE5-5C01D4EDB554}" sibTransId="{ABE063E2-0B8B-49D8-8DE1-ADED47449B4D}"/>
    <dgm:cxn modelId="{E59BEACE-0C35-4535-9BCA-4995B7A5D1B4}" srcId="{14ABA337-6145-46EE-8CD8-0F89C66FD8E2}" destId="{B33C57DB-2B53-4D93-B561-BE5253ADB6C4}" srcOrd="2" destOrd="0" parTransId="{1FFCC602-CB2D-4CFD-9AA1-BF17BA93270B}" sibTransId="{5530FBD8-2458-4201-8EF0-6C4821D5808F}"/>
    <dgm:cxn modelId="{BA8EBB28-89BE-4627-BA11-E45F0D783EB1}" type="presOf" srcId="{911B2641-1737-4357-843C-55E31BB68300}" destId="{352AF287-ACCE-413F-96DE-7109CF5FE510}" srcOrd="0" destOrd="0" presId="urn:microsoft.com/office/officeart/2005/8/layout/vList5"/>
    <dgm:cxn modelId="{1A147BC3-B6A2-4D67-9802-DD6813FAFD48}" type="presOf" srcId="{F6C0792C-514F-4E77-946B-541EA99159D9}" destId="{2B527D2D-0484-4FE2-B8AC-90DC6A68EB13}" srcOrd="0" destOrd="2" presId="urn:microsoft.com/office/officeart/2005/8/layout/vList5"/>
    <dgm:cxn modelId="{3BDF44B6-7E30-493A-913E-92F153F555B2}" srcId="{9CFCE756-07B0-4FE9-89D8-3DB196F97E5C}" destId="{14ABA337-6145-46EE-8CD8-0F89C66FD8E2}" srcOrd="2" destOrd="0" parTransId="{6ACCF3BC-E231-49E9-A442-00793655CFA7}" sibTransId="{BFFAF318-1B24-4FED-AF7B-7AD828E144D6}"/>
    <dgm:cxn modelId="{AC7FCABF-CD73-43ED-8E6D-09E2C61CF55F}" type="presOf" srcId="{7121F517-EDA3-4DFC-B714-D50A5DD5A6D7}" destId="{CE09C625-0205-49AD-A14B-05AED17E927F}" srcOrd="0" destOrd="1" presId="urn:microsoft.com/office/officeart/2005/8/layout/vList5"/>
    <dgm:cxn modelId="{A7B02673-EBBE-45F2-A6CE-67165B962FE9}" type="presParOf" srcId="{9922BED9-5966-4F06-BF3C-42861A6DC87E}" destId="{041DF009-6AAD-4D8F-9D07-8DC6C9AEB36B}" srcOrd="0" destOrd="0" presId="urn:microsoft.com/office/officeart/2005/8/layout/vList5"/>
    <dgm:cxn modelId="{7680E4FC-0E58-4C00-AA3D-E1E6CA10ACBA}" type="presParOf" srcId="{041DF009-6AAD-4D8F-9D07-8DC6C9AEB36B}" destId="{8F257430-1E38-463A-9751-72CD892B0150}" srcOrd="0" destOrd="0" presId="urn:microsoft.com/office/officeart/2005/8/layout/vList5"/>
    <dgm:cxn modelId="{66AC4B5F-A7A2-402B-A673-1D82946E1868}" type="presParOf" srcId="{041DF009-6AAD-4D8F-9D07-8DC6C9AEB36B}" destId="{2B527D2D-0484-4FE2-B8AC-90DC6A68EB13}" srcOrd="1" destOrd="0" presId="urn:microsoft.com/office/officeart/2005/8/layout/vList5"/>
    <dgm:cxn modelId="{7AAF3DA8-0784-4EB8-AF79-F9432E050FE2}" type="presParOf" srcId="{9922BED9-5966-4F06-BF3C-42861A6DC87E}" destId="{C6616E56-8DCE-4196-B347-08C73B065A16}" srcOrd="1" destOrd="0" presId="urn:microsoft.com/office/officeart/2005/8/layout/vList5"/>
    <dgm:cxn modelId="{924563D4-53D7-4470-B8A7-94DBA3169FF1}" type="presParOf" srcId="{9922BED9-5966-4F06-BF3C-42861A6DC87E}" destId="{D4ECEBA3-5657-43B1-9E00-B37D4473623C}" srcOrd="2" destOrd="0" presId="urn:microsoft.com/office/officeart/2005/8/layout/vList5"/>
    <dgm:cxn modelId="{324C4C06-906F-40EC-84F5-B89F7CC5321A}" type="presParOf" srcId="{D4ECEBA3-5657-43B1-9E00-B37D4473623C}" destId="{AE56403B-ED24-4E23-85EF-E4AAFDD01F06}" srcOrd="0" destOrd="0" presId="urn:microsoft.com/office/officeart/2005/8/layout/vList5"/>
    <dgm:cxn modelId="{F0180E05-1066-4EE6-B25A-97806762340B}" type="presParOf" srcId="{D4ECEBA3-5657-43B1-9E00-B37D4473623C}" destId="{352AF287-ACCE-413F-96DE-7109CF5FE510}" srcOrd="1" destOrd="0" presId="urn:microsoft.com/office/officeart/2005/8/layout/vList5"/>
    <dgm:cxn modelId="{0CD1C8C7-1362-4683-8825-83E2DA61D692}" type="presParOf" srcId="{9922BED9-5966-4F06-BF3C-42861A6DC87E}" destId="{6F7DA09B-C9AD-45C2-861D-A71C0E59A5B5}" srcOrd="3" destOrd="0" presId="urn:microsoft.com/office/officeart/2005/8/layout/vList5"/>
    <dgm:cxn modelId="{5AF420E5-10FD-4DED-9BB5-43B9851EC289}" type="presParOf" srcId="{9922BED9-5966-4F06-BF3C-42861A6DC87E}" destId="{F865E46A-5072-47D0-86E0-F43759369177}" srcOrd="4" destOrd="0" presId="urn:microsoft.com/office/officeart/2005/8/layout/vList5"/>
    <dgm:cxn modelId="{A5072D96-E817-4414-AFEF-6DDA14E0C093}" type="presParOf" srcId="{F865E46A-5072-47D0-86E0-F43759369177}" destId="{EBFCE698-B699-47A5-958C-B6D298805AEB}" srcOrd="0" destOrd="0" presId="urn:microsoft.com/office/officeart/2005/8/layout/vList5"/>
    <dgm:cxn modelId="{85F63FC2-AB08-4C2D-8286-89B0DE18F230}" type="presParOf" srcId="{F865E46A-5072-47D0-86E0-F43759369177}" destId="{CE09C625-0205-49AD-A14B-05AED17E92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1177A6-7088-4680-98C5-263BACA0B510}" type="doc">
      <dgm:prSet loTypeId="urn:microsoft.com/office/officeart/2005/8/layout/target2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D62C3645-F416-44C8-9413-F2B9C6E45B6E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/>
            <a:t>Ареал</a:t>
          </a:r>
        </a:p>
      </dgm:t>
    </dgm:pt>
    <dgm:pt modelId="{FAF954F5-D021-4F88-813B-A9AAE3C3E295}" type="parTrans" cxnId="{5BBD09B8-AB9A-465D-A8B9-D103F9D791B7}">
      <dgm:prSet/>
      <dgm:spPr/>
      <dgm:t>
        <a:bodyPr/>
        <a:lstStyle/>
        <a:p>
          <a:endParaRPr lang="ru-RU"/>
        </a:p>
      </dgm:t>
    </dgm:pt>
    <dgm:pt modelId="{DB1F3D1F-AE05-4ED8-8D61-3CCCB995CBBA}" type="sibTrans" cxnId="{5BBD09B8-AB9A-465D-A8B9-D103F9D791B7}">
      <dgm:prSet/>
      <dgm:spPr/>
      <dgm:t>
        <a:bodyPr/>
        <a:lstStyle/>
        <a:p>
          <a:endParaRPr lang="ru-RU"/>
        </a:p>
      </dgm:t>
    </dgm:pt>
    <dgm:pt modelId="{83D5FC8F-B36E-49A6-8CF4-85564DC15D41}">
      <dgm:prSet phldrT="[Текст]"/>
      <dgm:spPr>
        <a:solidFill>
          <a:schemeClr val="accent6">
            <a:lumMod val="75000"/>
          </a:schemeClr>
        </a:solidFill>
        <a:ln>
          <a:solidFill>
            <a:srgbClr val="FFC000"/>
          </a:solidFill>
        </a:ln>
      </dgm:spPr>
      <dgm:t>
        <a:bodyPr/>
        <a:lstStyle/>
        <a:p>
          <a:pPr algn="r"/>
          <a:r>
            <a:rPr lang="ru-RU" dirty="0"/>
            <a:t>Ареал в разных дисциплинах</a:t>
          </a:r>
        </a:p>
      </dgm:t>
    </dgm:pt>
    <dgm:pt modelId="{C684D441-869E-4BC8-8303-833D7B3360CF}" type="parTrans" cxnId="{031673F0-01AC-4666-9109-6886194BAED8}">
      <dgm:prSet/>
      <dgm:spPr/>
      <dgm:t>
        <a:bodyPr/>
        <a:lstStyle/>
        <a:p>
          <a:endParaRPr lang="ru-RU"/>
        </a:p>
      </dgm:t>
    </dgm:pt>
    <dgm:pt modelId="{44B3C9DB-797C-4304-A03E-7DCDC52340DC}" type="sibTrans" cxnId="{031673F0-01AC-4666-9109-6886194BAED8}">
      <dgm:prSet/>
      <dgm:spPr/>
      <dgm:t>
        <a:bodyPr/>
        <a:lstStyle/>
        <a:p>
          <a:endParaRPr lang="ru-RU"/>
        </a:p>
      </dgm:t>
    </dgm:pt>
    <dgm:pt modelId="{D422297E-AC31-4C8D-B15D-9B09F4109F34}">
      <dgm:prSet phldrT="[Текст]" custT="1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ru-RU" sz="1400" dirty="0"/>
            <a:t>В биологии — область распространения и развития определённого таксона (вид, род и др.) или типа сообщества животных и растений. </a:t>
          </a:r>
        </a:p>
      </dgm:t>
    </dgm:pt>
    <dgm:pt modelId="{CDF180AC-C9C1-43B3-BD4B-4EC97382E496}" type="parTrans" cxnId="{1A17A679-A8F7-458B-9C4A-03BA0CDFBECD}">
      <dgm:prSet/>
      <dgm:spPr/>
      <dgm:t>
        <a:bodyPr/>
        <a:lstStyle/>
        <a:p>
          <a:endParaRPr lang="ru-RU"/>
        </a:p>
      </dgm:t>
    </dgm:pt>
    <dgm:pt modelId="{60176215-1A5D-42CB-A016-04216A59A568}" type="sibTrans" cxnId="{1A17A679-A8F7-458B-9C4A-03BA0CDFBECD}">
      <dgm:prSet/>
      <dgm:spPr/>
      <dgm:t>
        <a:bodyPr/>
        <a:lstStyle/>
        <a:p>
          <a:endParaRPr lang="ru-RU"/>
        </a:p>
      </dgm:t>
    </dgm:pt>
    <dgm:pt modelId="{A0518D9E-E85B-4747-ADF4-9E56E3044A24}">
      <dgm:prSet phldrT="[Текст]" custT="1"/>
      <dgm:spPr>
        <a:ln>
          <a:solidFill>
            <a:srgbClr val="C00000"/>
          </a:solidFill>
        </a:ln>
      </dgm:spPr>
      <dgm:t>
        <a:bodyPr/>
        <a:lstStyle/>
        <a:p>
          <a:r>
            <a:rPr lang="ru-RU" sz="1400" dirty="0"/>
            <a:t>В медицине – область естественного распространения возбудителя данного инфекционного заболевания </a:t>
          </a:r>
        </a:p>
      </dgm:t>
    </dgm:pt>
    <dgm:pt modelId="{E85CC707-B737-4666-9DA0-E1E8FC33343C}" type="parTrans" cxnId="{DE8ECDB1-C2E5-4251-B559-1972077B2D15}">
      <dgm:prSet/>
      <dgm:spPr/>
      <dgm:t>
        <a:bodyPr/>
        <a:lstStyle/>
        <a:p>
          <a:endParaRPr lang="ru-RU"/>
        </a:p>
      </dgm:t>
    </dgm:pt>
    <dgm:pt modelId="{59C634BA-66F4-4724-8E2D-CA496065C126}" type="sibTrans" cxnId="{DE8ECDB1-C2E5-4251-B559-1972077B2D15}">
      <dgm:prSet/>
      <dgm:spPr/>
      <dgm:t>
        <a:bodyPr/>
        <a:lstStyle/>
        <a:p>
          <a:endParaRPr lang="ru-RU"/>
        </a:p>
      </dgm:t>
    </dgm:pt>
    <dgm:pt modelId="{B731DB45-544A-4982-ACBF-F5486A6BA5D3}">
      <dgm:prSet phldrT="[Текст]"/>
      <dgm:spPr>
        <a:solidFill>
          <a:schemeClr val="tx2">
            <a:lumMod val="75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dirty="0"/>
            <a:t>Виды ареалов</a:t>
          </a:r>
        </a:p>
      </dgm:t>
    </dgm:pt>
    <dgm:pt modelId="{0D00491C-4A05-4AAF-A7EC-1C26C91715F6}" type="parTrans" cxnId="{03A0F7DB-9417-45DA-85DA-314756EB1413}">
      <dgm:prSet/>
      <dgm:spPr/>
      <dgm:t>
        <a:bodyPr/>
        <a:lstStyle/>
        <a:p>
          <a:endParaRPr lang="ru-RU"/>
        </a:p>
      </dgm:t>
    </dgm:pt>
    <dgm:pt modelId="{7444A618-6873-4981-8651-FA21C4D2BC9B}" type="sibTrans" cxnId="{03A0F7DB-9417-45DA-85DA-314756EB1413}">
      <dgm:prSet/>
      <dgm:spPr/>
      <dgm:t>
        <a:bodyPr/>
        <a:lstStyle/>
        <a:p>
          <a:endParaRPr lang="ru-RU"/>
        </a:p>
      </dgm:t>
    </dgm:pt>
    <dgm:pt modelId="{85ACA134-5935-41D8-9A4B-5AA20E0EF938}">
      <dgm:prSet phldrT="[Текст]"/>
      <dgm:spPr/>
      <dgm:t>
        <a:bodyPr/>
        <a:lstStyle/>
        <a:p>
          <a:r>
            <a:rPr lang="ru-RU" dirty="0"/>
            <a:t>обособленный, за пределами которого данное явление не встречается</a:t>
          </a:r>
        </a:p>
      </dgm:t>
    </dgm:pt>
    <dgm:pt modelId="{50C80D80-F45F-4ECC-A934-9107FF679A27}" type="parTrans" cxnId="{AA6F258F-1A8D-46BE-9E31-604E1804DB7D}">
      <dgm:prSet/>
      <dgm:spPr/>
      <dgm:t>
        <a:bodyPr/>
        <a:lstStyle/>
        <a:p>
          <a:endParaRPr lang="ru-RU"/>
        </a:p>
      </dgm:t>
    </dgm:pt>
    <dgm:pt modelId="{04D6BCF3-200B-4482-AF68-B108AFDAEA49}" type="sibTrans" cxnId="{AA6F258F-1A8D-46BE-9E31-604E1804DB7D}">
      <dgm:prSet/>
      <dgm:spPr/>
      <dgm:t>
        <a:bodyPr/>
        <a:lstStyle/>
        <a:p>
          <a:endParaRPr lang="ru-RU"/>
        </a:p>
      </dgm:t>
    </dgm:pt>
    <dgm:pt modelId="{CE459EB7-726E-42D4-9A29-4EEFA509F872}">
      <dgm:prSet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l"/>
          <a:r>
            <a:rPr lang="ru-RU" sz="1800" dirty="0"/>
            <a:t>область распространения на земной поверхности какого-либо явления, определённого типа сообществ организмов, сходных условий или объектов. </a:t>
          </a:r>
        </a:p>
      </dgm:t>
    </dgm:pt>
    <dgm:pt modelId="{C0E7BFC2-3023-495F-A7CE-192ADD335050}" type="parTrans" cxnId="{B7A3677F-A567-4CFE-8666-F164CFE3D753}">
      <dgm:prSet/>
      <dgm:spPr/>
      <dgm:t>
        <a:bodyPr/>
        <a:lstStyle/>
        <a:p>
          <a:endParaRPr lang="ru-RU"/>
        </a:p>
      </dgm:t>
    </dgm:pt>
    <dgm:pt modelId="{588AB2CC-EB37-4B64-909F-065F52C0F4E8}" type="sibTrans" cxnId="{B7A3677F-A567-4CFE-8666-F164CFE3D753}">
      <dgm:prSet/>
      <dgm:spPr/>
      <dgm:t>
        <a:bodyPr/>
        <a:lstStyle/>
        <a:p>
          <a:endParaRPr lang="ru-RU"/>
        </a:p>
      </dgm:t>
    </dgm:pt>
    <dgm:pt modelId="{A2B56BD3-05B3-436D-8D7B-F8D3D91F8E39}">
      <dgm:prSet phldrT="[Текст]" custT="1"/>
      <dgm:spPr>
        <a:ln>
          <a:solidFill>
            <a:srgbClr val="C00000"/>
          </a:solidFill>
        </a:ln>
      </dgm:spPr>
      <dgm:t>
        <a:bodyPr/>
        <a:lstStyle/>
        <a:p>
          <a:r>
            <a:rPr lang="ru-RU" sz="1400" dirty="0"/>
            <a:t>В географии - один из способов картографического изображения (метод ареалов)</a:t>
          </a:r>
        </a:p>
      </dgm:t>
    </dgm:pt>
    <dgm:pt modelId="{79D58419-9FE3-4461-ABAD-2FFEB585A5E5}" type="parTrans" cxnId="{BC4D4D6A-718B-4DAD-8824-28FEFB454540}">
      <dgm:prSet/>
      <dgm:spPr/>
      <dgm:t>
        <a:bodyPr/>
        <a:lstStyle/>
        <a:p>
          <a:endParaRPr lang="ru-RU"/>
        </a:p>
      </dgm:t>
    </dgm:pt>
    <dgm:pt modelId="{9B016A1F-26B4-42B3-9D53-4F2704022576}" type="sibTrans" cxnId="{BC4D4D6A-718B-4DAD-8824-28FEFB454540}">
      <dgm:prSet/>
      <dgm:spPr/>
      <dgm:t>
        <a:bodyPr/>
        <a:lstStyle/>
        <a:p>
          <a:endParaRPr lang="ru-RU"/>
        </a:p>
      </dgm:t>
    </dgm:pt>
    <dgm:pt modelId="{4C860FA6-6A53-4D0C-8F56-52BF2A033935}">
      <dgm:prSet/>
      <dgm:spPr/>
      <dgm:t>
        <a:bodyPr/>
        <a:lstStyle/>
        <a:p>
          <a:r>
            <a:rPr lang="ru-RU" dirty="0"/>
            <a:t>относительный, где наблюдается лишь сосредоточение того или иного явления</a:t>
          </a:r>
        </a:p>
      </dgm:t>
    </dgm:pt>
    <dgm:pt modelId="{C35538BC-27CB-4849-83D2-32F7289E042A}" type="parTrans" cxnId="{84E2DCE0-02D5-4002-AF6C-0915A4211D65}">
      <dgm:prSet/>
      <dgm:spPr/>
      <dgm:t>
        <a:bodyPr/>
        <a:lstStyle/>
        <a:p>
          <a:endParaRPr lang="ru-RU"/>
        </a:p>
      </dgm:t>
    </dgm:pt>
    <dgm:pt modelId="{1AAD5AB1-48A0-4778-88C7-C21E7AA88B44}" type="sibTrans" cxnId="{84E2DCE0-02D5-4002-AF6C-0915A4211D65}">
      <dgm:prSet/>
      <dgm:spPr/>
      <dgm:t>
        <a:bodyPr/>
        <a:lstStyle/>
        <a:p>
          <a:endParaRPr lang="ru-RU"/>
        </a:p>
      </dgm:t>
    </dgm:pt>
    <dgm:pt modelId="{DF1340C7-B3E4-4E21-AE9B-93FA1A916737}" type="pres">
      <dgm:prSet presAssocID="{741177A6-7088-4680-98C5-263BACA0B510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D639C1-BDF8-4269-8C75-ACA6231830E6}" type="pres">
      <dgm:prSet presAssocID="{741177A6-7088-4680-98C5-263BACA0B510}" presName="outerBox" presStyleCnt="0"/>
      <dgm:spPr/>
    </dgm:pt>
    <dgm:pt modelId="{3801B8F0-5287-403C-B1E4-3FC54559D837}" type="pres">
      <dgm:prSet presAssocID="{741177A6-7088-4680-98C5-263BACA0B510}" presName="outerBoxParent" presStyleLbl="node1" presStyleIdx="0" presStyleCnt="3"/>
      <dgm:spPr/>
      <dgm:t>
        <a:bodyPr/>
        <a:lstStyle/>
        <a:p>
          <a:endParaRPr lang="ru-RU"/>
        </a:p>
      </dgm:t>
    </dgm:pt>
    <dgm:pt modelId="{A94F2301-410F-4D07-8099-B47CDB68B05F}" type="pres">
      <dgm:prSet presAssocID="{741177A6-7088-4680-98C5-263BACA0B510}" presName="outerBoxChildren" presStyleCnt="0"/>
      <dgm:spPr/>
    </dgm:pt>
    <dgm:pt modelId="{CF79CE55-C55E-4C60-BBDC-01AE94035948}" type="pres">
      <dgm:prSet presAssocID="{CE459EB7-726E-42D4-9A29-4EEFA509F872}" presName="oChild" presStyleLbl="fgAcc1" presStyleIdx="0" presStyleCnt="6" custAng="10800000" custFlipVert="1" custScaleX="471529" custScaleY="29871" custLinFactX="151931" custLinFactNeighborX="200000" custLinFactNeighborY="-32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06EDB-4EFF-4DDB-A963-4B346A3D9A01}" type="pres">
      <dgm:prSet presAssocID="{741177A6-7088-4680-98C5-263BACA0B510}" presName="middleBox" presStyleCnt="0"/>
      <dgm:spPr/>
    </dgm:pt>
    <dgm:pt modelId="{99615979-EBE4-4102-BDE2-F859804B8E75}" type="pres">
      <dgm:prSet presAssocID="{741177A6-7088-4680-98C5-263BACA0B510}" presName="middleBoxParent" presStyleLbl="node1" presStyleIdx="1" presStyleCnt="3" custScaleX="120760" custScaleY="106864" custLinFactNeighborX="-6848" custLinFactNeighborY="-742"/>
      <dgm:spPr/>
      <dgm:t>
        <a:bodyPr/>
        <a:lstStyle/>
        <a:p>
          <a:endParaRPr lang="ru-RU"/>
        </a:p>
      </dgm:t>
    </dgm:pt>
    <dgm:pt modelId="{E8B9A3E2-D50B-4E92-85B0-9DF9F406D82C}" type="pres">
      <dgm:prSet presAssocID="{741177A6-7088-4680-98C5-263BACA0B510}" presName="middleBoxChildren" presStyleCnt="0"/>
      <dgm:spPr/>
    </dgm:pt>
    <dgm:pt modelId="{D97E14EA-392E-4263-A57F-4EA00A82E100}" type="pres">
      <dgm:prSet presAssocID="{D422297E-AC31-4C8D-B15D-9B09F4109F34}" presName="mChild" presStyleLbl="fgAcc1" presStyleIdx="1" presStyleCnt="6" custAng="543332" custScaleX="243147" custScaleY="316024" custLinFactY="-126878" custLinFactNeighborX="-21704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99DD1-22A0-4F4B-ADE4-ED3E252EF2CC}" type="pres">
      <dgm:prSet presAssocID="{60176215-1A5D-42CB-A016-04216A59A568}" presName="middleSibTrans" presStyleCnt="0"/>
      <dgm:spPr/>
    </dgm:pt>
    <dgm:pt modelId="{62B884ED-5CDD-4406-B7CF-F382CC5BDA1B}" type="pres">
      <dgm:prSet presAssocID="{A0518D9E-E85B-4747-ADF4-9E56E3044A24}" presName="mChild" presStyleLbl="fgAcc1" presStyleIdx="2" presStyleCnt="6" custAng="512018" custScaleX="260849" custScaleY="282843" custLinFactY="-75399" custLinFactNeighborX="-1285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45502-DFD5-4240-990B-F596626C5BED}" type="pres">
      <dgm:prSet presAssocID="{59C634BA-66F4-4724-8E2D-CA496065C126}" presName="middleSibTrans" presStyleCnt="0"/>
      <dgm:spPr/>
    </dgm:pt>
    <dgm:pt modelId="{0E1EFF17-9E8D-45E5-AE9C-22345E588D28}" type="pres">
      <dgm:prSet presAssocID="{A2B56BD3-05B3-436D-8D7B-F8D3D91F8E39}" presName="mChild" presStyleLbl="fgAcc1" presStyleIdx="3" presStyleCnt="6" custAng="513473" custScaleX="221701" custScaleY="289667" custLinFactY="-27103" custLinFactNeighborX="-3242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2BC56-AD83-48A6-AAD9-BC5E3D3830AB}" type="pres">
      <dgm:prSet presAssocID="{741177A6-7088-4680-98C5-263BACA0B510}" presName="centerBox" presStyleCnt="0"/>
      <dgm:spPr/>
    </dgm:pt>
    <dgm:pt modelId="{CDFD50E6-BE22-493B-BE58-F3FBFC307C07}" type="pres">
      <dgm:prSet presAssocID="{741177A6-7088-4680-98C5-263BACA0B510}" presName="centerBoxParent" presStyleLbl="node1" presStyleIdx="2" presStyleCnt="3" custLinFactNeighborX="9688" custLinFactNeighborY="1623"/>
      <dgm:spPr/>
      <dgm:t>
        <a:bodyPr/>
        <a:lstStyle/>
        <a:p>
          <a:endParaRPr lang="ru-RU"/>
        </a:p>
      </dgm:t>
    </dgm:pt>
    <dgm:pt modelId="{35F76E8E-8952-4ABD-B626-8323F4BD1C5A}" type="pres">
      <dgm:prSet presAssocID="{741177A6-7088-4680-98C5-263BACA0B510}" presName="centerBoxChildren" presStyleCnt="0"/>
      <dgm:spPr/>
    </dgm:pt>
    <dgm:pt modelId="{F902A1E6-5352-4083-9B94-EA872948D3A1}" type="pres">
      <dgm:prSet presAssocID="{85ACA134-5935-41D8-9A4B-5AA20E0EF938}" presName="cChild" presStyleLbl="fgAcc1" presStyleIdx="4" presStyleCnt="6" custAng="713307" custLinFactX="9610" custLinFactNeighborX="100000" custLinFactNeighborY="-2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0BA03-6272-4FA0-8B10-BF9799053F95}" type="pres">
      <dgm:prSet presAssocID="{04D6BCF3-200B-4482-AF68-B108AFDAEA49}" presName="centerSibTrans" presStyleCnt="0"/>
      <dgm:spPr/>
    </dgm:pt>
    <dgm:pt modelId="{8C959CE2-8A27-481D-AD20-DA106847F1C4}" type="pres">
      <dgm:prSet presAssocID="{4C860FA6-6A53-4D0C-8F56-52BF2A033935}" presName="cChild" presStyleLbl="fgAcc1" presStyleIdx="5" presStyleCnt="6" custAng="20216174" custLinFactX="19934" custLinFactNeighborX="100000" custLinFactNeighborY="-2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BED3BF-0BEB-4F9B-BCF1-D8AA6E7A7A37}" type="presOf" srcId="{B731DB45-544A-4982-ACBF-F5486A6BA5D3}" destId="{CDFD50E6-BE22-493B-BE58-F3FBFC307C07}" srcOrd="0" destOrd="0" presId="urn:microsoft.com/office/officeart/2005/8/layout/target2"/>
    <dgm:cxn modelId="{A2BB6EA9-C5FE-47B8-B320-8D508F200E1D}" type="presOf" srcId="{D62C3645-F416-44C8-9413-F2B9C6E45B6E}" destId="{3801B8F0-5287-403C-B1E4-3FC54559D837}" srcOrd="0" destOrd="0" presId="urn:microsoft.com/office/officeart/2005/8/layout/target2"/>
    <dgm:cxn modelId="{BC4D4D6A-718B-4DAD-8824-28FEFB454540}" srcId="{83D5FC8F-B36E-49A6-8CF4-85564DC15D41}" destId="{A2B56BD3-05B3-436D-8D7B-F8D3D91F8E39}" srcOrd="2" destOrd="0" parTransId="{79D58419-9FE3-4461-ABAD-2FFEB585A5E5}" sibTransId="{9B016A1F-26B4-42B3-9D53-4F2704022576}"/>
    <dgm:cxn modelId="{0A2B6446-D6BA-4E83-A754-442F3A3DA1A8}" type="presOf" srcId="{A2B56BD3-05B3-436D-8D7B-F8D3D91F8E39}" destId="{0E1EFF17-9E8D-45E5-AE9C-22345E588D28}" srcOrd="0" destOrd="0" presId="urn:microsoft.com/office/officeart/2005/8/layout/target2"/>
    <dgm:cxn modelId="{316882CA-8565-4AD8-9CFD-53A2FFD0DBC6}" type="presOf" srcId="{83D5FC8F-B36E-49A6-8CF4-85564DC15D41}" destId="{99615979-EBE4-4102-BDE2-F859804B8E75}" srcOrd="0" destOrd="0" presId="urn:microsoft.com/office/officeart/2005/8/layout/target2"/>
    <dgm:cxn modelId="{B7A3677F-A567-4CFE-8666-F164CFE3D753}" srcId="{D62C3645-F416-44C8-9413-F2B9C6E45B6E}" destId="{CE459EB7-726E-42D4-9A29-4EEFA509F872}" srcOrd="0" destOrd="0" parTransId="{C0E7BFC2-3023-495F-A7CE-192ADD335050}" sibTransId="{588AB2CC-EB37-4B64-909F-065F52C0F4E8}"/>
    <dgm:cxn modelId="{AA6F258F-1A8D-46BE-9E31-604E1804DB7D}" srcId="{B731DB45-544A-4982-ACBF-F5486A6BA5D3}" destId="{85ACA134-5935-41D8-9A4B-5AA20E0EF938}" srcOrd="0" destOrd="0" parTransId="{50C80D80-F45F-4ECC-A934-9107FF679A27}" sibTransId="{04D6BCF3-200B-4482-AF68-B108AFDAEA49}"/>
    <dgm:cxn modelId="{1A17A679-A8F7-458B-9C4A-03BA0CDFBECD}" srcId="{83D5FC8F-B36E-49A6-8CF4-85564DC15D41}" destId="{D422297E-AC31-4C8D-B15D-9B09F4109F34}" srcOrd="0" destOrd="0" parTransId="{CDF180AC-C9C1-43B3-BD4B-4EC97382E496}" sibTransId="{60176215-1A5D-42CB-A016-04216A59A568}"/>
    <dgm:cxn modelId="{84E2DCE0-02D5-4002-AF6C-0915A4211D65}" srcId="{B731DB45-544A-4982-ACBF-F5486A6BA5D3}" destId="{4C860FA6-6A53-4D0C-8F56-52BF2A033935}" srcOrd="1" destOrd="0" parTransId="{C35538BC-27CB-4849-83D2-32F7289E042A}" sibTransId="{1AAD5AB1-48A0-4778-88C7-C21E7AA88B44}"/>
    <dgm:cxn modelId="{B4BDB19B-E8BB-4C5F-9C52-B6CB1878A7AF}" type="presOf" srcId="{CE459EB7-726E-42D4-9A29-4EEFA509F872}" destId="{CF79CE55-C55E-4C60-BBDC-01AE94035948}" srcOrd="0" destOrd="0" presId="urn:microsoft.com/office/officeart/2005/8/layout/target2"/>
    <dgm:cxn modelId="{DE8ECDB1-C2E5-4251-B559-1972077B2D15}" srcId="{83D5FC8F-B36E-49A6-8CF4-85564DC15D41}" destId="{A0518D9E-E85B-4747-ADF4-9E56E3044A24}" srcOrd="1" destOrd="0" parTransId="{E85CC707-B737-4666-9DA0-E1E8FC33343C}" sibTransId="{59C634BA-66F4-4724-8E2D-CA496065C126}"/>
    <dgm:cxn modelId="{5BBD09B8-AB9A-465D-A8B9-D103F9D791B7}" srcId="{741177A6-7088-4680-98C5-263BACA0B510}" destId="{D62C3645-F416-44C8-9413-F2B9C6E45B6E}" srcOrd="0" destOrd="0" parTransId="{FAF954F5-D021-4F88-813B-A9AAE3C3E295}" sibTransId="{DB1F3D1F-AE05-4ED8-8D61-3CCCB995CBBA}"/>
    <dgm:cxn modelId="{A47FE3A3-8F69-4D4E-A342-96DEFB9E243E}" type="presOf" srcId="{A0518D9E-E85B-4747-ADF4-9E56E3044A24}" destId="{62B884ED-5CDD-4406-B7CF-F382CC5BDA1B}" srcOrd="0" destOrd="0" presId="urn:microsoft.com/office/officeart/2005/8/layout/target2"/>
    <dgm:cxn modelId="{9F81A6A5-BB4C-4735-92DC-D7E70C6DF37F}" type="presOf" srcId="{85ACA134-5935-41D8-9A4B-5AA20E0EF938}" destId="{F902A1E6-5352-4083-9B94-EA872948D3A1}" srcOrd="0" destOrd="0" presId="urn:microsoft.com/office/officeart/2005/8/layout/target2"/>
    <dgm:cxn modelId="{9EEE2268-DC42-4AEE-B85A-CE9290651156}" type="presOf" srcId="{D422297E-AC31-4C8D-B15D-9B09F4109F34}" destId="{D97E14EA-392E-4263-A57F-4EA00A82E100}" srcOrd="0" destOrd="0" presId="urn:microsoft.com/office/officeart/2005/8/layout/target2"/>
    <dgm:cxn modelId="{8EDF3652-487F-4A6B-9715-B9C92F44A990}" type="presOf" srcId="{741177A6-7088-4680-98C5-263BACA0B510}" destId="{DF1340C7-B3E4-4E21-AE9B-93FA1A916737}" srcOrd="0" destOrd="0" presId="urn:microsoft.com/office/officeart/2005/8/layout/target2"/>
    <dgm:cxn modelId="{031673F0-01AC-4666-9109-6886194BAED8}" srcId="{741177A6-7088-4680-98C5-263BACA0B510}" destId="{83D5FC8F-B36E-49A6-8CF4-85564DC15D41}" srcOrd="1" destOrd="0" parTransId="{C684D441-869E-4BC8-8303-833D7B3360CF}" sibTransId="{44B3C9DB-797C-4304-A03E-7DCDC52340DC}"/>
    <dgm:cxn modelId="{E73D34C4-9EBB-47FC-8B09-93EF69FC0A0B}" type="presOf" srcId="{4C860FA6-6A53-4D0C-8F56-52BF2A033935}" destId="{8C959CE2-8A27-481D-AD20-DA106847F1C4}" srcOrd="0" destOrd="0" presId="urn:microsoft.com/office/officeart/2005/8/layout/target2"/>
    <dgm:cxn modelId="{03A0F7DB-9417-45DA-85DA-314756EB1413}" srcId="{741177A6-7088-4680-98C5-263BACA0B510}" destId="{B731DB45-544A-4982-ACBF-F5486A6BA5D3}" srcOrd="2" destOrd="0" parTransId="{0D00491C-4A05-4AAF-A7EC-1C26C91715F6}" sibTransId="{7444A618-6873-4981-8651-FA21C4D2BC9B}"/>
    <dgm:cxn modelId="{A129F8F2-CB7E-4CC5-AE83-95F298913DC7}" type="presParOf" srcId="{DF1340C7-B3E4-4E21-AE9B-93FA1A916737}" destId="{F4D639C1-BDF8-4269-8C75-ACA6231830E6}" srcOrd="0" destOrd="0" presId="urn:microsoft.com/office/officeart/2005/8/layout/target2"/>
    <dgm:cxn modelId="{27DBF7B0-80A9-4D26-9EA9-C3F1DE1D0611}" type="presParOf" srcId="{F4D639C1-BDF8-4269-8C75-ACA6231830E6}" destId="{3801B8F0-5287-403C-B1E4-3FC54559D837}" srcOrd="0" destOrd="0" presId="urn:microsoft.com/office/officeart/2005/8/layout/target2"/>
    <dgm:cxn modelId="{9462C8AC-47D6-4002-975E-8334CBAD85D1}" type="presParOf" srcId="{F4D639C1-BDF8-4269-8C75-ACA6231830E6}" destId="{A94F2301-410F-4D07-8099-B47CDB68B05F}" srcOrd="1" destOrd="0" presId="urn:microsoft.com/office/officeart/2005/8/layout/target2"/>
    <dgm:cxn modelId="{CB39FA05-8221-44FE-B978-7F3737B7F2CE}" type="presParOf" srcId="{A94F2301-410F-4D07-8099-B47CDB68B05F}" destId="{CF79CE55-C55E-4C60-BBDC-01AE94035948}" srcOrd="0" destOrd="0" presId="urn:microsoft.com/office/officeart/2005/8/layout/target2"/>
    <dgm:cxn modelId="{4890EB0E-7A63-44E3-B337-96DD978773BC}" type="presParOf" srcId="{DF1340C7-B3E4-4E21-AE9B-93FA1A916737}" destId="{B8706EDB-4EFF-4DDB-A963-4B346A3D9A01}" srcOrd="1" destOrd="0" presId="urn:microsoft.com/office/officeart/2005/8/layout/target2"/>
    <dgm:cxn modelId="{5918824C-09B4-4B94-B768-135223EAE860}" type="presParOf" srcId="{B8706EDB-4EFF-4DDB-A963-4B346A3D9A01}" destId="{99615979-EBE4-4102-BDE2-F859804B8E75}" srcOrd="0" destOrd="0" presId="urn:microsoft.com/office/officeart/2005/8/layout/target2"/>
    <dgm:cxn modelId="{C2B0D67C-BF68-4FF7-9287-9814DF6E8C99}" type="presParOf" srcId="{B8706EDB-4EFF-4DDB-A963-4B346A3D9A01}" destId="{E8B9A3E2-D50B-4E92-85B0-9DF9F406D82C}" srcOrd="1" destOrd="0" presId="urn:microsoft.com/office/officeart/2005/8/layout/target2"/>
    <dgm:cxn modelId="{21B01238-E8DC-4B4E-8A5F-FE012F223835}" type="presParOf" srcId="{E8B9A3E2-D50B-4E92-85B0-9DF9F406D82C}" destId="{D97E14EA-392E-4263-A57F-4EA00A82E100}" srcOrd="0" destOrd="0" presId="urn:microsoft.com/office/officeart/2005/8/layout/target2"/>
    <dgm:cxn modelId="{E94727C1-15E4-4E69-97AA-5588B79F18A2}" type="presParOf" srcId="{E8B9A3E2-D50B-4E92-85B0-9DF9F406D82C}" destId="{4D399DD1-22A0-4F4B-ADE4-ED3E252EF2CC}" srcOrd="1" destOrd="0" presId="urn:microsoft.com/office/officeart/2005/8/layout/target2"/>
    <dgm:cxn modelId="{40EF18A3-CF6B-4CE7-B3D6-EB6A0521D288}" type="presParOf" srcId="{E8B9A3E2-D50B-4E92-85B0-9DF9F406D82C}" destId="{62B884ED-5CDD-4406-B7CF-F382CC5BDA1B}" srcOrd="2" destOrd="0" presId="urn:microsoft.com/office/officeart/2005/8/layout/target2"/>
    <dgm:cxn modelId="{6298F0A8-8DE2-4CAE-B5C9-57B384E903D0}" type="presParOf" srcId="{E8B9A3E2-D50B-4E92-85B0-9DF9F406D82C}" destId="{95245502-DFD5-4240-990B-F596626C5BED}" srcOrd="3" destOrd="0" presId="urn:microsoft.com/office/officeart/2005/8/layout/target2"/>
    <dgm:cxn modelId="{8134F178-54D5-4F1C-A601-190E74FC7FCD}" type="presParOf" srcId="{E8B9A3E2-D50B-4E92-85B0-9DF9F406D82C}" destId="{0E1EFF17-9E8D-45E5-AE9C-22345E588D28}" srcOrd="4" destOrd="0" presId="urn:microsoft.com/office/officeart/2005/8/layout/target2"/>
    <dgm:cxn modelId="{026BB5DF-0D8F-4790-973A-9E7B1E684E98}" type="presParOf" srcId="{DF1340C7-B3E4-4E21-AE9B-93FA1A916737}" destId="{A4A2BC56-AD83-48A6-AAD9-BC5E3D3830AB}" srcOrd="2" destOrd="0" presId="urn:microsoft.com/office/officeart/2005/8/layout/target2"/>
    <dgm:cxn modelId="{53B9B99A-D5E0-4EFC-8B28-D24991738868}" type="presParOf" srcId="{A4A2BC56-AD83-48A6-AAD9-BC5E3D3830AB}" destId="{CDFD50E6-BE22-493B-BE58-F3FBFC307C07}" srcOrd="0" destOrd="0" presId="urn:microsoft.com/office/officeart/2005/8/layout/target2"/>
    <dgm:cxn modelId="{16E299CE-86CE-4160-B3C6-51B1D03833DD}" type="presParOf" srcId="{A4A2BC56-AD83-48A6-AAD9-BC5E3D3830AB}" destId="{35F76E8E-8952-4ABD-B626-8323F4BD1C5A}" srcOrd="1" destOrd="0" presId="urn:microsoft.com/office/officeart/2005/8/layout/target2"/>
    <dgm:cxn modelId="{CA335A50-D01C-41D2-87C7-E337790B54AA}" type="presParOf" srcId="{35F76E8E-8952-4ABD-B626-8323F4BD1C5A}" destId="{F902A1E6-5352-4083-9B94-EA872948D3A1}" srcOrd="0" destOrd="0" presId="urn:microsoft.com/office/officeart/2005/8/layout/target2"/>
    <dgm:cxn modelId="{4819D999-CEB0-45F5-8282-010337EFBBBE}" type="presParOf" srcId="{35F76E8E-8952-4ABD-B626-8323F4BD1C5A}" destId="{1770BA03-6272-4FA0-8B10-BF9799053F95}" srcOrd="1" destOrd="0" presId="urn:microsoft.com/office/officeart/2005/8/layout/target2"/>
    <dgm:cxn modelId="{80BA90E9-389B-4262-B094-426DC986C45C}" type="presParOf" srcId="{35F76E8E-8952-4ABD-B626-8323F4BD1C5A}" destId="{8C959CE2-8A27-481D-AD20-DA106847F1C4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002121-44ED-4117-9A7F-8151975C8D2B}" type="doc">
      <dgm:prSet loTypeId="urn:microsoft.com/office/officeart/2005/8/layout/venn2" loCatId="relationship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DB5102C0-D149-4831-89A6-9A7731763876}">
      <dgm:prSet phldrT="[Текст]" custT="1"/>
      <dgm:spPr/>
      <dgm:t>
        <a:bodyPr/>
        <a:lstStyle/>
        <a:p>
          <a:r>
            <a:rPr lang="ru-RU" sz="3200" b="1" dirty="0"/>
            <a:t>4К</a:t>
          </a:r>
        </a:p>
      </dgm:t>
    </dgm:pt>
    <dgm:pt modelId="{328524DA-5A1A-4F3E-8189-17075B022D5C}" type="parTrans" cxnId="{FB638BA0-A71E-490C-8D9A-17B065F233AF}">
      <dgm:prSet/>
      <dgm:spPr/>
      <dgm:t>
        <a:bodyPr/>
        <a:lstStyle/>
        <a:p>
          <a:endParaRPr lang="ru-RU"/>
        </a:p>
      </dgm:t>
    </dgm:pt>
    <dgm:pt modelId="{468041C9-6A26-4A8E-971C-4A9347114097}" type="sibTrans" cxnId="{FB638BA0-A71E-490C-8D9A-17B065F233AF}">
      <dgm:prSet/>
      <dgm:spPr/>
      <dgm:t>
        <a:bodyPr/>
        <a:lstStyle/>
        <a:p>
          <a:endParaRPr lang="ru-RU"/>
        </a:p>
      </dgm:t>
    </dgm:pt>
    <dgm:pt modelId="{0FC4A252-7A0C-4992-85AC-4E4493F49D17}">
      <dgm:prSet phldrT="[Текст]" custT="1"/>
      <dgm:spPr/>
      <dgm:t>
        <a:bodyPr/>
        <a:lstStyle/>
        <a:p>
          <a:r>
            <a:rPr lang="ru-RU" sz="1400" b="1" dirty="0"/>
            <a:t>Естественнонаучная грамотность</a:t>
          </a:r>
        </a:p>
      </dgm:t>
    </dgm:pt>
    <dgm:pt modelId="{323DB4DA-BC45-43B0-849A-6F5B05FE7AD5}" type="parTrans" cxnId="{84F63FC5-3076-4963-8338-45E254CD1B0C}">
      <dgm:prSet/>
      <dgm:spPr/>
      <dgm:t>
        <a:bodyPr/>
        <a:lstStyle/>
        <a:p>
          <a:endParaRPr lang="ru-RU"/>
        </a:p>
      </dgm:t>
    </dgm:pt>
    <dgm:pt modelId="{62123F00-DB3A-4E25-87BD-750FB53ED73E}" type="sibTrans" cxnId="{84F63FC5-3076-4963-8338-45E254CD1B0C}">
      <dgm:prSet/>
      <dgm:spPr/>
      <dgm:t>
        <a:bodyPr/>
        <a:lstStyle/>
        <a:p>
          <a:endParaRPr lang="ru-RU"/>
        </a:p>
      </dgm:t>
    </dgm:pt>
    <dgm:pt modelId="{DDF049B1-14DC-46DF-AD7F-F61CFB138DBC}">
      <dgm:prSet phldrT="[Текст]" custT="1"/>
      <dgm:spPr/>
      <dgm:t>
        <a:bodyPr/>
        <a:lstStyle/>
        <a:p>
          <a:r>
            <a:rPr lang="ru-RU" sz="1400" b="1" dirty="0"/>
            <a:t>Математическая грамотность</a:t>
          </a:r>
        </a:p>
      </dgm:t>
    </dgm:pt>
    <dgm:pt modelId="{6FEDE3F5-AADD-402E-A37A-D3AFE36B922A}" type="parTrans" cxnId="{6FCA5BB9-F15A-4C78-B9BC-B9E4DDE8503F}">
      <dgm:prSet/>
      <dgm:spPr/>
      <dgm:t>
        <a:bodyPr/>
        <a:lstStyle/>
        <a:p>
          <a:endParaRPr lang="ru-RU"/>
        </a:p>
      </dgm:t>
    </dgm:pt>
    <dgm:pt modelId="{25FDDD50-9AEF-4CDB-A5BB-801FDC919EEC}" type="sibTrans" cxnId="{6FCA5BB9-F15A-4C78-B9BC-B9E4DDE8503F}">
      <dgm:prSet/>
      <dgm:spPr/>
      <dgm:t>
        <a:bodyPr/>
        <a:lstStyle/>
        <a:p>
          <a:endParaRPr lang="ru-RU"/>
        </a:p>
      </dgm:t>
    </dgm:pt>
    <dgm:pt modelId="{1E4BF953-FFC7-428E-BE8C-041BA2225632}">
      <dgm:prSet phldrT="[Текст]" custT="1"/>
      <dgm:spPr/>
      <dgm:t>
        <a:bodyPr/>
        <a:lstStyle/>
        <a:p>
          <a:r>
            <a:rPr lang="ru-RU" sz="1600" b="1" dirty="0"/>
            <a:t>Читательская грамотность</a:t>
          </a:r>
        </a:p>
      </dgm:t>
    </dgm:pt>
    <dgm:pt modelId="{BB9EFC91-EDEC-44E4-9D4C-C06B18AFB0D6}" type="parTrans" cxnId="{94F679EB-AB9C-422A-860E-4BF696920F02}">
      <dgm:prSet/>
      <dgm:spPr/>
      <dgm:t>
        <a:bodyPr/>
        <a:lstStyle/>
        <a:p>
          <a:endParaRPr lang="ru-RU"/>
        </a:p>
      </dgm:t>
    </dgm:pt>
    <dgm:pt modelId="{64B429EF-0C91-4B92-9ADD-1E0208F587FC}" type="sibTrans" cxnId="{94F679EB-AB9C-422A-860E-4BF696920F02}">
      <dgm:prSet/>
      <dgm:spPr/>
      <dgm:t>
        <a:bodyPr/>
        <a:lstStyle/>
        <a:p>
          <a:endParaRPr lang="ru-RU"/>
        </a:p>
      </dgm:t>
    </dgm:pt>
    <dgm:pt modelId="{3366955F-1F14-407D-A8C9-415D3595FD5C}">
      <dgm:prSet phldrT="[Текст]" custT="1"/>
      <dgm:spPr/>
      <dgm:t>
        <a:bodyPr/>
        <a:lstStyle/>
        <a:p>
          <a:r>
            <a:rPr lang="ru-RU" sz="1800" b="1" dirty="0"/>
            <a:t>Функциональная грамотность</a:t>
          </a:r>
        </a:p>
      </dgm:t>
    </dgm:pt>
    <dgm:pt modelId="{04AB47D2-A47D-4629-92B2-2BFE7A02D728}" type="parTrans" cxnId="{3EC8AE94-1539-4853-A462-3940FAB25BE9}">
      <dgm:prSet/>
      <dgm:spPr/>
      <dgm:t>
        <a:bodyPr/>
        <a:lstStyle/>
        <a:p>
          <a:endParaRPr lang="ru-RU"/>
        </a:p>
      </dgm:t>
    </dgm:pt>
    <dgm:pt modelId="{E405A2B5-13AF-4AC0-B021-41659DAF1E53}" type="sibTrans" cxnId="{3EC8AE94-1539-4853-A462-3940FAB25BE9}">
      <dgm:prSet/>
      <dgm:spPr/>
      <dgm:t>
        <a:bodyPr/>
        <a:lstStyle/>
        <a:p>
          <a:endParaRPr lang="ru-RU"/>
        </a:p>
      </dgm:t>
    </dgm:pt>
    <dgm:pt modelId="{C51F55AE-77F2-4F39-AF97-E989E84D3505}" type="pres">
      <dgm:prSet presAssocID="{E2002121-44ED-4117-9A7F-8151975C8D2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EBD51D-8D28-45E3-AB27-25621392A21B}" type="pres">
      <dgm:prSet presAssocID="{E2002121-44ED-4117-9A7F-8151975C8D2B}" presName="comp1" presStyleCnt="0"/>
      <dgm:spPr/>
    </dgm:pt>
    <dgm:pt modelId="{1EF1891F-53F3-466E-91E5-1AA50ADA5BBE}" type="pres">
      <dgm:prSet presAssocID="{E2002121-44ED-4117-9A7F-8151975C8D2B}" presName="circle1" presStyleLbl="node1" presStyleIdx="0" presStyleCnt="5" custLinFactNeighborX="-485" custLinFactNeighborY="0"/>
      <dgm:spPr/>
      <dgm:t>
        <a:bodyPr/>
        <a:lstStyle/>
        <a:p>
          <a:endParaRPr lang="ru-RU"/>
        </a:p>
      </dgm:t>
    </dgm:pt>
    <dgm:pt modelId="{F1BE7814-73B1-4461-9105-0A29FB45D4BE}" type="pres">
      <dgm:prSet presAssocID="{E2002121-44ED-4117-9A7F-8151975C8D2B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3213D-64B4-4B7E-9050-7AE8926A445E}" type="pres">
      <dgm:prSet presAssocID="{E2002121-44ED-4117-9A7F-8151975C8D2B}" presName="comp2" presStyleCnt="0"/>
      <dgm:spPr/>
    </dgm:pt>
    <dgm:pt modelId="{E61DFAC4-5C25-49F3-80BB-C4F569825632}" type="pres">
      <dgm:prSet presAssocID="{E2002121-44ED-4117-9A7F-8151975C8D2B}" presName="circle2" presStyleLbl="node1" presStyleIdx="1" presStyleCnt="5"/>
      <dgm:spPr/>
      <dgm:t>
        <a:bodyPr/>
        <a:lstStyle/>
        <a:p>
          <a:endParaRPr lang="ru-RU"/>
        </a:p>
      </dgm:t>
    </dgm:pt>
    <dgm:pt modelId="{9A87AAF0-10A3-4C9E-8ED6-D2BAB7C4D869}" type="pres">
      <dgm:prSet presAssocID="{E2002121-44ED-4117-9A7F-8151975C8D2B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EA8DD-EE30-48AB-B25D-F933DD34325C}" type="pres">
      <dgm:prSet presAssocID="{E2002121-44ED-4117-9A7F-8151975C8D2B}" presName="comp3" presStyleCnt="0"/>
      <dgm:spPr/>
    </dgm:pt>
    <dgm:pt modelId="{ADB5AB32-5FA2-4895-85EF-6D966DEB70DE}" type="pres">
      <dgm:prSet presAssocID="{E2002121-44ED-4117-9A7F-8151975C8D2B}" presName="circle3" presStyleLbl="node1" presStyleIdx="2" presStyleCnt="5"/>
      <dgm:spPr/>
      <dgm:t>
        <a:bodyPr/>
        <a:lstStyle/>
        <a:p>
          <a:endParaRPr lang="ru-RU"/>
        </a:p>
      </dgm:t>
    </dgm:pt>
    <dgm:pt modelId="{7776E7C1-DC6E-49E8-B980-3DCA03EA52BE}" type="pres">
      <dgm:prSet presAssocID="{E2002121-44ED-4117-9A7F-8151975C8D2B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C2985-93B6-4EAB-A24B-539E60A60AC4}" type="pres">
      <dgm:prSet presAssocID="{E2002121-44ED-4117-9A7F-8151975C8D2B}" presName="comp4" presStyleCnt="0"/>
      <dgm:spPr/>
    </dgm:pt>
    <dgm:pt modelId="{D490E3DD-8194-4B05-871F-52E0ECBA1886}" type="pres">
      <dgm:prSet presAssocID="{E2002121-44ED-4117-9A7F-8151975C8D2B}" presName="circle4" presStyleLbl="node1" presStyleIdx="3" presStyleCnt="5"/>
      <dgm:spPr/>
      <dgm:t>
        <a:bodyPr/>
        <a:lstStyle/>
        <a:p>
          <a:endParaRPr lang="ru-RU"/>
        </a:p>
      </dgm:t>
    </dgm:pt>
    <dgm:pt modelId="{319E93B4-8E72-4354-8AF5-9C2EC1E64854}" type="pres">
      <dgm:prSet presAssocID="{E2002121-44ED-4117-9A7F-8151975C8D2B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F7BCC-2BB5-4C08-9EE6-F17C59EA68A5}" type="pres">
      <dgm:prSet presAssocID="{E2002121-44ED-4117-9A7F-8151975C8D2B}" presName="comp5" presStyleCnt="0"/>
      <dgm:spPr/>
    </dgm:pt>
    <dgm:pt modelId="{9A567D88-AFED-484E-A215-36ED1F5A8FBF}" type="pres">
      <dgm:prSet presAssocID="{E2002121-44ED-4117-9A7F-8151975C8D2B}" presName="circle5" presStyleLbl="node1" presStyleIdx="4" presStyleCnt="5"/>
      <dgm:spPr/>
      <dgm:t>
        <a:bodyPr/>
        <a:lstStyle/>
        <a:p>
          <a:endParaRPr lang="ru-RU"/>
        </a:p>
      </dgm:t>
    </dgm:pt>
    <dgm:pt modelId="{E208C6BD-7E02-4EBD-935C-F82702B03E5D}" type="pres">
      <dgm:prSet presAssocID="{E2002121-44ED-4117-9A7F-8151975C8D2B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3E4F4B-4766-463D-96BB-CA64E823F3DF}" type="presOf" srcId="{3366955F-1F14-407D-A8C9-415D3595FD5C}" destId="{1EF1891F-53F3-466E-91E5-1AA50ADA5BBE}" srcOrd="0" destOrd="0" presId="urn:microsoft.com/office/officeart/2005/8/layout/venn2"/>
    <dgm:cxn modelId="{8E8A5AFB-28A9-47D6-A6E9-83BFD5D327A6}" type="presOf" srcId="{0FC4A252-7A0C-4992-85AC-4E4493F49D17}" destId="{7776E7C1-DC6E-49E8-B980-3DCA03EA52BE}" srcOrd="1" destOrd="0" presId="urn:microsoft.com/office/officeart/2005/8/layout/venn2"/>
    <dgm:cxn modelId="{FFB5B587-D7B0-42F5-A06F-DDC6D0EE56F4}" type="presOf" srcId="{E2002121-44ED-4117-9A7F-8151975C8D2B}" destId="{C51F55AE-77F2-4F39-AF97-E989E84D3505}" srcOrd="0" destOrd="0" presId="urn:microsoft.com/office/officeart/2005/8/layout/venn2"/>
    <dgm:cxn modelId="{D28E5C0B-D00B-41AD-A1A3-3BDDFAB0D012}" type="presOf" srcId="{1E4BF953-FFC7-428E-BE8C-041BA2225632}" destId="{9A567D88-AFED-484E-A215-36ED1F5A8FBF}" srcOrd="0" destOrd="0" presId="urn:microsoft.com/office/officeart/2005/8/layout/venn2"/>
    <dgm:cxn modelId="{94F679EB-AB9C-422A-860E-4BF696920F02}" srcId="{E2002121-44ED-4117-9A7F-8151975C8D2B}" destId="{1E4BF953-FFC7-428E-BE8C-041BA2225632}" srcOrd="4" destOrd="0" parTransId="{BB9EFC91-EDEC-44E4-9D4C-C06B18AFB0D6}" sibTransId="{64B429EF-0C91-4B92-9ADD-1E0208F587FC}"/>
    <dgm:cxn modelId="{6FCA5BB9-F15A-4C78-B9BC-B9E4DDE8503F}" srcId="{E2002121-44ED-4117-9A7F-8151975C8D2B}" destId="{DDF049B1-14DC-46DF-AD7F-F61CFB138DBC}" srcOrd="3" destOrd="0" parTransId="{6FEDE3F5-AADD-402E-A37A-D3AFE36B922A}" sibTransId="{25FDDD50-9AEF-4CDB-A5BB-801FDC919EEC}"/>
    <dgm:cxn modelId="{3EC8AE94-1539-4853-A462-3940FAB25BE9}" srcId="{E2002121-44ED-4117-9A7F-8151975C8D2B}" destId="{3366955F-1F14-407D-A8C9-415D3595FD5C}" srcOrd="0" destOrd="0" parTransId="{04AB47D2-A47D-4629-92B2-2BFE7A02D728}" sibTransId="{E405A2B5-13AF-4AC0-B021-41659DAF1E53}"/>
    <dgm:cxn modelId="{4A123937-3B08-4739-8DBB-E84A9B9220BE}" type="presOf" srcId="{DDF049B1-14DC-46DF-AD7F-F61CFB138DBC}" destId="{319E93B4-8E72-4354-8AF5-9C2EC1E64854}" srcOrd="1" destOrd="0" presId="urn:microsoft.com/office/officeart/2005/8/layout/venn2"/>
    <dgm:cxn modelId="{2DC34EC3-2712-4D14-9D77-5E46FDD642F9}" type="presOf" srcId="{DDF049B1-14DC-46DF-AD7F-F61CFB138DBC}" destId="{D490E3DD-8194-4B05-871F-52E0ECBA1886}" srcOrd="0" destOrd="0" presId="urn:microsoft.com/office/officeart/2005/8/layout/venn2"/>
    <dgm:cxn modelId="{5117DCFB-E317-4416-8F42-084057FED234}" type="presOf" srcId="{1E4BF953-FFC7-428E-BE8C-041BA2225632}" destId="{E208C6BD-7E02-4EBD-935C-F82702B03E5D}" srcOrd="1" destOrd="0" presId="urn:microsoft.com/office/officeart/2005/8/layout/venn2"/>
    <dgm:cxn modelId="{AB099067-894B-4F10-8CCE-76BFBF1771C4}" type="presOf" srcId="{3366955F-1F14-407D-A8C9-415D3595FD5C}" destId="{F1BE7814-73B1-4461-9105-0A29FB45D4BE}" srcOrd="1" destOrd="0" presId="urn:microsoft.com/office/officeart/2005/8/layout/venn2"/>
    <dgm:cxn modelId="{694A6024-6A8F-4EEF-B46D-ADDF36ADC57D}" type="presOf" srcId="{DB5102C0-D149-4831-89A6-9A7731763876}" destId="{9A87AAF0-10A3-4C9E-8ED6-D2BAB7C4D869}" srcOrd="1" destOrd="0" presId="urn:microsoft.com/office/officeart/2005/8/layout/venn2"/>
    <dgm:cxn modelId="{FB638BA0-A71E-490C-8D9A-17B065F233AF}" srcId="{E2002121-44ED-4117-9A7F-8151975C8D2B}" destId="{DB5102C0-D149-4831-89A6-9A7731763876}" srcOrd="1" destOrd="0" parTransId="{328524DA-5A1A-4F3E-8189-17075B022D5C}" sibTransId="{468041C9-6A26-4A8E-971C-4A9347114097}"/>
    <dgm:cxn modelId="{35C8351B-3B22-465D-9F75-931096DAEFCF}" type="presOf" srcId="{DB5102C0-D149-4831-89A6-9A7731763876}" destId="{E61DFAC4-5C25-49F3-80BB-C4F569825632}" srcOrd="0" destOrd="0" presId="urn:microsoft.com/office/officeart/2005/8/layout/venn2"/>
    <dgm:cxn modelId="{84F63FC5-3076-4963-8338-45E254CD1B0C}" srcId="{E2002121-44ED-4117-9A7F-8151975C8D2B}" destId="{0FC4A252-7A0C-4992-85AC-4E4493F49D17}" srcOrd="2" destOrd="0" parTransId="{323DB4DA-BC45-43B0-849A-6F5B05FE7AD5}" sibTransId="{62123F00-DB3A-4E25-87BD-750FB53ED73E}"/>
    <dgm:cxn modelId="{42CFB491-C195-47FE-BDEB-49596A1AA0BE}" type="presOf" srcId="{0FC4A252-7A0C-4992-85AC-4E4493F49D17}" destId="{ADB5AB32-5FA2-4895-85EF-6D966DEB70DE}" srcOrd="0" destOrd="0" presId="urn:microsoft.com/office/officeart/2005/8/layout/venn2"/>
    <dgm:cxn modelId="{FD757271-D2E5-4FB9-B17D-DE7EBC5225AD}" type="presParOf" srcId="{C51F55AE-77F2-4F39-AF97-E989E84D3505}" destId="{5CEBD51D-8D28-45E3-AB27-25621392A21B}" srcOrd="0" destOrd="0" presId="urn:microsoft.com/office/officeart/2005/8/layout/venn2"/>
    <dgm:cxn modelId="{047F237A-011A-4C3B-A773-293331C305B0}" type="presParOf" srcId="{5CEBD51D-8D28-45E3-AB27-25621392A21B}" destId="{1EF1891F-53F3-466E-91E5-1AA50ADA5BBE}" srcOrd="0" destOrd="0" presId="urn:microsoft.com/office/officeart/2005/8/layout/venn2"/>
    <dgm:cxn modelId="{DA8C3963-9470-44B5-BC6E-13A34D5E5C7E}" type="presParOf" srcId="{5CEBD51D-8D28-45E3-AB27-25621392A21B}" destId="{F1BE7814-73B1-4461-9105-0A29FB45D4BE}" srcOrd="1" destOrd="0" presId="urn:microsoft.com/office/officeart/2005/8/layout/venn2"/>
    <dgm:cxn modelId="{C777FB48-D39F-4CC9-8CA3-520D3FDBE673}" type="presParOf" srcId="{C51F55AE-77F2-4F39-AF97-E989E84D3505}" destId="{DE23213D-64B4-4B7E-9050-7AE8926A445E}" srcOrd="1" destOrd="0" presId="urn:microsoft.com/office/officeart/2005/8/layout/venn2"/>
    <dgm:cxn modelId="{29929837-A2DA-442D-A328-307242D4D4A1}" type="presParOf" srcId="{DE23213D-64B4-4B7E-9050-7AE8926A445E}" destId="{E61DFAC4-5C25-49F3-80BB-C4F569825632}" srcOrd="0" destOrd="0" presId="urn:microsoft.com/office/officeart/2005/8/layout/venn2"/>
    <dgm:cxn modelId="{5F4133D9-2363-4417-814E-19F166DC4316}" type="presParOf" srcId="{DE23213D-64B4-4B7E-9050-7AE8926A445E}" destId="{9A87AAF0-10A3-4C9E-8ED6-D2BAB7C4D869}" srcOrd="1" destOrd="0" presId="urn:microsoft.com/office/officeart/2005/8/layout/venn2"/>
    <dgm:cxn modelId="{50F7F234-4181-4B7A-AE89-5BBC0415D054}" type="presParOf" srcId="{C51F55AE-77F2-4F39-AF97-E989E84D3505}" destId="{601EA8DD-EE30-48AB-B25D-F933DD34325C}" srcOrd="2" destOrd="0" presId="urn:microsoft.com/office/officeart/2005/8/layout/venn2"/>
    <dgm:cxn modelId="{6CC42B80-58E8-466E-BEDC-E093C5456D7B}" type="presParOf" srcId="{601EA8DD-EE30-48AB-B25D-F933DD34325C}" destId="{ADB5AB32-5FA2-4895-85EF-6D966DEB70DE}" srcOrd="0" destOrd="0" presId="urn:microsoft.com/office/officeart/2005/8/layout/venn2"/>
    <dgm:cxn modelId="{5B1D0CFF-3EA8-4D02-A87F-12B4EC66657B}" type="presParOf" srcId="{601EA8DD-EE30-48AB-B25D-F933DD34325C}" destId="{7776E7C1-DC6E-49E8-B980-3DCA03EA52BE}" srcOrd="1" destOrd="0" presId="urn:microsoft.com/office/officeart/2005/8/layout/venn2"/>
    <dgm:cxn modelId="{78C53332-BB7D-4F0D-A2A2-479519B43BD3}" type="presParOf" srcId="{C51F55AE-77F2-4F39-AF97-E989E84D3505}" destId="{614C2985-93B6-4EAB-A24B-539E60A60AC4}" srcOrd="3" destOrd="0" presId="urn:microsoft.com/office/officeart/2005/8/layout/venn2"/>
    <dgm:cxn modelId="{6E6A06FA-C82B-4732-927D-B4D8318E58D6}" type="presParOf" srcId="{614C2985-93B6-4EAB-A24B-539E60A60AC4}" destId="{D490E3DD-8194-4B05-871F-52E0ECBA1886}" srcOrd="0" destOrd="0" presId="urn:microsoft.com/office/officeart/2005/8/layout/venn2"/>
    <dgm:cxn modelId="{A1AF0336-5E1F-44BC-A35F-D6D083ECCA11}" type="presParOf" srcId="{614C2985-93B6-4EAB-A24B-539E60A60AC4}" destId="{319E93B4-8E72-4354-8AF5-9C2EC1E64854}" srcOrd="1" destOrd="0" presId="urn:microsoft.com/office/officeart/2005/8/layout/venn2"/>
    <dgm:cxn modelId="{E8CC4B14-8B20-43F6-9AA3-2AFD453AF5AC}" type="presParOf" srcId="{C51F55AE-77F2-4F39-AF97-E989E84D3505}" destId="{131F7BCC-2BB5-4C08-9EE6-F17C59EA68A5}" srcOrd="4" destOrd="0" presId="urn:microsoft.com/office/officeart/2005/8/layout/venn2"/>
    <dgm:cxn modelId="{070C9C48-D8E0-4328-9DF6-0DDDFBCD77FF}" type="presParOf" srcId="{131F7BCC-2BB5-4C08-9EE6-F17C59EA68A5}" destId="{9A567D88-AFED-484E-A215-36ED1F5A8FBF}" srcOrd="0" destOrd="0" presId="urn:microsoft.com/office/officeart/2005/8/layout/venn2"/>
    <dgm:cxn modelId="{FC59ECF4-8521-47CA-ADE0-BCC60B88B81B}" type="presParOf" srcId="{131F7BCC-2BB5-4C08-9EE6-F17C59EA68A5}" destId="{E208C6BD-7E02-4EBD-935C-F82702B03E5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81BCF1-B8A9-4121-9FAF-D42275217630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0CE7A18E-B98F-4D58-BC6D-8FF35C8F94B1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400" dirty="0"/>
            <a:t>Предметные результаты</a:t>
          </a:r>
        </a:p>
      </dgm:t>
    </dgm:pt>
    <dgm:pt modelId="{F693A96D-C879-4EF7-BEC6-EC99686CCA43}" type="parTrans" cxnId="{6F6EA8CD-3157-43A3-BC46-8701C5835D46}">
      <dgm:prSet/>
      <dgm:spPr/>
      <dgm:t>
        <a:bodyPr/>
        <a:lstStyle/>
        <a:p>
          <a:endParaRPr lang="ru-RU"/>
        </a:p>
      </dgm:t>
    </dgm:pt>
    <dgm:pt modelId="{4C7AFC85-BFF0-49F4-8543-E177B72CCA8F}" type="sibTrans" cxnId="{6F6EA8CD-3157-43A3-BC46-8701C5835D46}">
      <dgm:prSet/>
      <dgm:spPr/>
      <dgm:t>
        <a:bodyPr/>
        <a:lstStyle/>
        <a:p>
          <a:endParaRPr lang="ru-RU"/>
        </a:p>
      </dgm:t>
    </dgm:pt>
    <dgm:pt modelId="{5B61959E-302B-4669-95F0-A8C448EA350E}">
      <dgm:prSet phldrT="[Текст]"/>
      <dgm:spPr/>
      <dgm:t>
        <a:bodyPr/>
        <a:lstStyle/>
        <a:p>
          <a:r>
            <a:rPr lang="ru-RU" dirty="0"/>
            <a:t>Знания</a:t>
          </a:r>
        </a:p>
      </dgm:t>
    </dgm:pt>
    <dgm:pt modelId="{3F4985EB-A687-4B4B-B8FE-4001F017882F}" type="parTrans" cxnId="{E81E265D-4466-4A34-A8CD-AF3E1F6534D3}">
      <dgm:prSet/>
      <dgm:spPr/>
      <dgm:t>
        <a:bodyPr/>
        <a:lstStyle/>
        <a:p>
          <a:endParaRPr lang="ru-RU"/>
        </a:p>
      </dgm:t>
    </dgm:pt>
    <dgm:pt modelId="{FA79AF47-D32A-4E09-8F3A-0873F3DCBFFC}" type="sibTrans" cxnId="{E81E265D-4466-4A34-A8CD-AF3E1F6534D3}">
      <dgm:prSet/>
      <dgm:spPr/>
      <dgm:t>
        <a:bodyPr/>
        <a:lstStyle/>
        <a:p>
          <a:endParaRPr lang="ru-RU"/>
        </a:p>
      </dgm:t>
    </dgm:pt>
    <dgm:pt modelId="{36F43E17-7B98-445E-B7FA-9C066FD9A1B3}">
      <dgm:prSet phldrT="[Текст]"/>
      <dgm:spPr/>
      <dgm:t>
        <a:bodyPr/>
        <a:lstStyle/>
        <a:p>
          <a:r>
            <a:rPr lang="ru-RU" dirty="0"/>
            <a:t>Умения </a:t>
          </a:r>
        </a:p>
      </dgm:t>
    </dgm:pt>
    <dgm:pt modelId="{EDC8D412-55FA-4F83-BE67-6CE3029CC71A}" type="parTrans" cxnId="{EABADC93-1F37-4727-9EE7-AB256D91394C}">
      <dgm:prSet/>
      <dgm:spPr/>
      <dgm:t>
        <a:bodyPr/>
        <a:lstStyle/>
        <a:p>
          <a:endParaRPr lang="ru-RU"/>
        </a:p>
      </dgm:t>
    </dgm:pt>
    <dgm:pt modelId="{2E91DC5C-A9A9-427E-A2C2-376530B99801}" type="sibTrans" cxnId="{EABADC93-1F37-4727-9EE7-AB256D91394C}">
      <dgm:prSet/>
      <dgm:spPr/>
      <dgm:t>
        <a:bodyPr/>
        <a:lstStyle/>
        <a:p>
          <a:endParaRPr lang="ru-RU"/>
        </a:p>
      </dgm:t>
    </dgm:pt>
    <dgm:pt modelId="{9AF536D2-E3AA-49CF-B32C-BE74D04DA4DB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400" dirty="0"/>
            <a:t>Метапредметные результаты</a:t>
          </a:r>
        </a:p>
      </dgm:t>
    </dgm:pt>
    <dgm:pt modelId="{362BDF0B-AE93-4A87-9B3C-E4B3E44C8B29}" type="parTrans" cxnId="{B1F17A19-A7B8-4ECE-83F0-991D538E2A94}">
      <dgm:prSet/>
      <dgm:spPr/>
      <dgm:t>
        <a:bodyPr/>
        <a:lstStyle/>
        <a:p>
          <a:endParaRPr lang="ru-RU"/>
        </a:p>
      </dgm:t>
    </dgm:pt>
    <dgm:pt modelId="{7A82017F-7C6A-482D-A9C0-CAAFFD3E0575}" type="sibTrans" cxnId="{B1F17A19-A7B8-4ECE-83F0-991D538E2A94}">
      <dgm:prSet/>
      <dgm:spPr/>
      <dgm:t>
        <a:bodyPr/>
        <a:lstStyle/>
        <a:p>
          <a:endParaRPr lang="ru-RU"/>
        </a:p>
      </dgm:t>
    </dgm:pt>
    <dgm:pt modelId="{82DD03D1-B7E3-4F35-90B4-BDA479C86230}">
      <dgm:prSet phldrT="[Текст]"/>
      <dgm:spPr/>
      <dgm:t>
        <a:bodyPr/>
        <a:lstStyle/>
        <a:p>
          <a:r>
            <a:rPr lang="ru-RU" dirty="0"/>
            <a:t>УУД</a:t>
          </a:r>
        </a:p>
      </dgm:t>
    </dgm:pt>
    <dgm:pt modelId="{67023A1A-2049-4FA4-B02F-F81866454357}" type="parTrans" cxnId="{3B82F874-3202-42A9-9745-4A95D12B2450}">
      <dgm:prSet/>
      <dgm:spPr/>
      <dgm:t>
        <a:bodyPr/>
        <a:lstStyle/>
        <a:p>
          <a:endParaRPr lang="ru-RU"/>
        </a:p>
      </dgm:t>
    </dgm:pt>
    <dgm:pt modelId="{7D78CC73-8DD9-466B-9280-760D7834A056}" type="sibTrans" cxnId="{3B82F874-3202-42A9-9745-4A95D12B2450}">
      <dgm:prSet/>
      <dgm:spPr/>
      <dgm:t>
        <a:bodyPr/>
        <a:lstStyle/>
        <a:p>
          <a:endParaRPr lang="ru-RU"/>
        </a:p>
      </dgm:t>
    </dgm:pt>
    <dgm:pt modelId="{46193A2E-DE6A-42F7-A6E2-556D0E31B803}">
      <dgm:prSet phldrT="[Текст]"/>
      <dgm:spPr/>
      <dgm:t>
        <a:bodyPr/>
        <a:lstStyle/>
        <a:p>
          <a:r>
            <a:rPr lang="ru-RU" dirty="0"/>
            <a:t>Метапредметные представления и понятия</a:t>
          </a:r>
        </a:p>
      </dgm:t>
    </dgm:pt>
    <dgm:pt modelId="{CC4B64E8-FEE1-49F0-91E5-8BB92A20B4A0}" type="parTrans" cxnId="{715B0CA3-C56F-4FF4-8CD3-16E986C2EE3D}">
      <dgm:prSet/>
      <dgm:spPr/>
      <dgm:t>
        <a:bodyPr/>
        <a:lstStyle/>
        <a:p>
          <a:endParaRPr lang="ru-RU"/>
        </a:p>
      </dgm:t>
    </dgm:pt>
    <dgm:pt modelId="{08F2353F-2D87-4CE0-895F-A5713C1A22DB}" type="sibTrans" cxnId="{715B0CA3-C56F-4FF4-8CD3-16E986C2EE3D}">
      <dgm:prSet/>
      <dgm:spPr/>
      <dgm:t>
        <a:bodyPr/>
        <a:lstStyle/>
        <a:p>
          <a:endParaRPr lang="ru-RU"/>
        </a:p>
      </dgm:t>
    </dgm:pt>
    <dgm:pt modelId="{DEA21633-6612-41FD-9312-6600F2FA268B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/>
            <a:t>Личностные результаты </a:t>
          </a:r>
        </a:p>
      </dgm:t>
    </dgm:pt>
    <dgm:pt modelId="{615F5486-5570-48CA-B368-3C3F96B33024}" type="parTrans" cxnId="{5C4E3BA6-B0C9-4D6D-AD51-AC420A1B58B9}">
      <dgm:prSet/>
      <dgm:spPr/>
      <dgm:t>
        <a:bodyPr/>
        <a:lstStyle/>
        <a:p>
          <a:endParaRPr lang="ru-RU"/>
        </a:p>
      </dgm:t>
    </dgm:pt>
    <dgm:pt modelId="{8DAE2724-0A75-4E7C-A568-66F4132B8B01}" type="sibTrans" cxnId="{5C4E3BA6-B0C9-4D6D-AD51-AC420A1B58B9}">
      <dgm:prSet/>
      <dgm:spPr/>
      <dgm:t>
        <a:bodyPr/>
        <a:lstStyle/>
        <a:p>
          <a:endParaRPr lang="ru-RU"/>
        </a:p>
      </dgm:t>
    </dgm:pt>
    <dgm:pt modelId="{84D0E393-9BBD-4153-AF29-DFC2F8A1FFDA}">
      <dgm:prSet phldrT="[Текст]"/>
      <dgm:spPr/>
      <dgm:t>
        <a:bodyPr/>
        <a:lstStyle/>
        <a:p>
          <a:r>
            <a:rPr lang="ru-RU" dirty="0"/>
            <a:t>Мотивы</a:t>
          </a:r>
        </a:p>
      </dgm:t>
    </dgm:pt>
    <dgm:pt modelId="{DB33B909-E776-451E-A3FB-94268259639F}" type="parTrans" cxnId="{3C1AEA44-9E7B-4176-898D-2D4046E31062}">
      <dgm:prSet/>
      <dgm:spPr/>
      <dgm:t>
        <a:bodyPr/>
        <a:lstStyle/>
        <a:p>
          <a:endParaRPr lang="ru-RU"/>
        </a:p>
      </dgm:t>
    </dgm:pt>
    <dgm:pt modelId="{F4723FBD-0FA5-4789-987A-F3D0400B9980}" type="sibTrans" cxnId="{3C1AEA44-9E7B-4176-898D-2D4046E31062}">
      <dgm:prSet/>
      <dgm:spPr/>
      <dgm:t>
        <a:bodyPr/>
        <a:lstStyle/>
        <a:p>
          <a:endParaRPr lang="ru-RU"/>
        </a:p>
      </dgm:t>
    </dgm:pt>
    <dgm:pt modelId="{95C4FA9E-D6CC-4A43-A360-9166C8B35051}">
      <dgm:prSet phldrT="[Текст]"/>
      <dgm:spPr/>
      <dgm:t>
        <a:bodyPr/>
        <a:lstStyle/>
        <a:p>
          <a:r>
            <a:rPr lang="ru-RU" dirty="0"/>
            <a:t>Ценности</a:t>
          </a:r>
        </a:p>
      </dgm:t>
    </dgm:pt>
    <dgm:pt modelId="{6F1A9DC4-07CF-46EC-825C-D87F55F7F433}" type="parTrans" cxnId="{2C1EED4C-A8BC-4532-89C6-2D98D1376E95}">
      <dgm:prSet/>
      <dgm:spPr/>
      <dgm:t>
        <a:bodyPr/>
        <a:lstStyle/>
        <a:p>
          <a:endParaRPr lang="ru-RU"/>
        </a:p>
      </dgm:t>
    </dgm:pt>
    <dgm:pt modelId="{2D530E5A-79C7-4961-9D0B-FA5CCC0FEA19}" type="sibTrans" cxnId="{2C1EED4C-A8BC-4532-89C6-2D98D1376E95}">
      <dgm:prSet/>
      <dgm:spPr/>
      <dgm:t>
        <a:bodyPr/>
        <a:lstStyle/>
        <a:p>
          <a:endParaRPr lang="ru-RU"/>
        </a:p>
      </dgm:t>
    </dgm:pt>
    <dgm:pt modelId="{22F45F5D-CBB6-4D55-9DB4-1DA3D81AA48E}">
      <dgm:prSet phldrT="[Текст]"/>
      <dgm:spPr/>
      <dgm:t>
        <a:bodyPr/>
        <a:lstStyle/>
        <a:p>
          <a:r>
            <a:rPr lang="ru-RU" dirty="0"/>
            <a:t>Навыки</a:t>
          </a:r>
        </a:p>
      </dgm:t>
    </dgm:pt>
    <dgm:pt modelId="{1A0FC5D6-BB9F-4681-8263-9E314B6A9B6F}" type="parTrans" cxnId="{D65074B7-65F9-49CF-BDFD-38FF2B423756}">
      <dgm:prSet/>
      <dgm:spPr/>
      <dgm:t>
        <a:bodyPr/>
        <a:lstStyle/>
        <a:p>
          <a:endParaRPr lang="ru-RU"/>
        </a:p>
      </dgm:t>
    </dgm:pt>
    <dgm:pt modelId="{44E7B7A4-401B-48E8-A089-82792C5A742C}" type="sibTrans" cxnId="{D65074B7-65F9-49CF-BDFD-38FF2B423756}">
      <dgm:prSet/>
      <dgm:spPr/>
      <dgm:t>
        <a:bodyPr/>
        <a:lstStyle/>
        <a:p>
          <a:endParaRPr lang="ru-RU"/>
        </a:p>
      </dgm:t>
    </dgm:pt>
    <dgm:pt modelId="{19009D46-118B-4748-839B-0DC4F4F378EC}">
      <dgm:prSet phldrT="[Текст]"/>
      <dgm:spPr/>
      <dgm:t>
        <a:bodyPr/>
        <a:lstStyle/>
        <a:p>
          <a:r>
            <a:rPr lang="ru-RU" dirty="0"/>
            <a:t>Отношения</a:t>
          </a:r>
        </a:p>
      </dgm:t>
    </dgm:pt>
    <dgm:pt modelId="{A77D5FD2-72CA-473A-92CD-B729CC56433F}" type="parTrans" cxnId="{A9FE170B-13C8-4930-895A-2DB8FB74918B}">
      <dgm:prSet/>
      <dgm:spPr/>
      <dgm:t>
        <a:bodyPr/>
        <a:lstStyle/>
        <a:p>
          <a:endParaRPr lang="ru-RU"/>
        </a:p>
      </dgm:t>
    </dgm:pt>
    <dgm:pt modelId="{A0994EC1-D1DA-433F-BCC7-19B882567456}" type="sibTrans" cxnId="{A9FE170B-13C8-4930-895A-2DB8FB74918B}">
      <dgm:prSet/>
      <dgm:spPr/>
      <dgm:t>
        <a:bodyPr/>
        <a:lstStyle/>
        <a:p>
          <a:endParaRPr lang="ru-RU"/>
        </a:p>
      </dgm:t>
    </dgm:pt>
    <dgm:pt modelId="{DA18C020-88AC-48B0-92D5-F6A6D3440E77}" type="pres">
      <dgm:prSet presAssocID="{D981BCF1-B8A9-4121-9FAF-D4227521763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D40D96-7920-4A1A-B81B-76D243566D69}" type="pres">
      <dgm:prSet presAssocID="{D981BCF1-B8A9-4121-9FAF-D42275217630}" presName="cycle" presStyleCnt="0"/>
      <dgm:spPr/>
    </dgm:pt>
    <dgm:pt modelId="{EAD12EE4-02E4-4495-B774-AE4449956E43}" type="pres">
      <dgm:prSet presAssocID="{D981BCF1-B8A9-4121-9FAF-D42275217630}" presName="centerShape" presStyleCnt="0"/>
      <dgm:spPr/>
    </dgm:pt>
    <dgm:pt modelId="{85F4853A-3580-4F9F-8143-7B370ED269DE}" type="pres">
      <dgm:prSet presAssocID="{D981BCF1-B8A9-4121-9FAF-D42275217630}" presName="connSite" presStyleLbl="node1" presStyleIdx="0" presStyleCnt="4"/>
      <dgm:spPr/>
    </dgm:pt>
    <dgm:pt modelId="{91202569-2881-451C-8084-B335688FAFD2}" type="pres">
      <dgm:prSet presAssocID="{D981BCF1-B8A9-4121-9FAF-D42275217630}" presName="visible" presStyleLbl="node1" presStyleIdx="0" presStyleCnt="4" custScaleX="163304" custScaleY="126312" custLinFactNeighborX="-18835" custLinFactNeighborY="-62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234446C-CBF8-4985-93B7-0AFA3BB4D7B8}" type="pres">
      <dgm:prSet presAssocID="{F693A96D-C879-4EF7-BEC6-EC99686CCA43}" presName="Name25" presStyleLbl="parChTrans1D1" presStyleIdx="0" presStyleCnt="3"/>
      <dgm:spPr/>
      <dgm:t>
        <a:bodyPr/>
        <a:lstStyle/>
        <a:p>
          <a:endParaRPr lang="ru-RU"/>
        </a:p>
      </dgm:t>
    </dgm:pt>
    <dgm:pt modelId="{967D9B1D-1633-43C1-A2AC-1E8A83C49D16}" type="pres">
      <dgm:prSet presAssocID="{0CE7A18E-B98F-4D58-BC6D-8FF35C8F94B1}" presName="node" presStyleCnt="0"/>
      <dgm:spPr/>
    </dgm:pt>
    <dgm:pt modelId="{A3CFDBFF-EEA4-4B07-A96B-0F1C202205A5}" type="pres">
      <dgm:prSet presAssocID="{0CE7A18E-B98F-4D58-BC6D-8FF35C8F94B1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40B46-3A6D-4DA9-98CA-44D648E141FA}" type="pres">
      <dgm:prSet presAssocID="{0CE7A18E-B98F-4D58-BC6D-8FF35C8F94B1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31FF9-CB50-4815-A900-AE6300809A17}" type="pres">
      <dgm:prSet presAssocID="{362BDF0B-AE93-4A87-9B3C-E4B3E44C8B29}" presName="Name25" presStyleLbl="parChTrans1D1" presStyleIdx="1" presStyleCnt="3"/>
      <dgm:spPr/>
      <dgm:t>
        <a:bodyPr/>
        <a:lstStyle/>
        <a:p>
          <a:endParaRPr lang="ru-RU"/>
        </a:p>
      </dgm:t>
    </dgm:pt>
    <dgm:pt modelId="{3CB4C17A-548D-494F-A0FB-3E3DC5AA5F7C}" type="pres">
      <dgm:prSet presAssocID="{9AF536D2-E3AA-49CF-B32C-BE74D04DA4DB}" presName="node" presStyleCnt="0"/>
      <dgm:spPr/>
    </dgm:pt>
    <dgm:pt modelId="{F47FC80F-FDFC-4247-9C9E-27A0A2D94F5D}" type="pres">
      <dgm:prSet presAssocID="{9AF536D2-E3AA-49CF-B32C-BE74D04DA4DB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992FC-F8AB-46EF-B129-E89BAC644AEF}" type="pres">
      <dgm:prSet presAssocID="{9AF536D2-E3AA-49CF-B32C-BE74D04DA4DB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C3060-B44F-4545-BC04-A486A1BB983F}" type="pres">
      <dgm:prSet presAssocID="{615F5486-5570-48CA-B368-3C3F96B33024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D6A5B06-7A00-4AFA-8C7E-31BA9281E557}" type="pres">
      <dgm:prSet presAssocID="{DEA21633-6612-41FD-9312-6600F2FA268B}" presName="node" presStyleCnt="0"/>
      <dgm:spPr/>
    </dgm:pt>
    <dgm:pt modelId="{189AB966-7D87-4201-A9CD-83D6E94B4CF0}" type="pres">
      <dgm:prSet presAssocID="{DEA21633-6612-41FD-9312-6600F2FA268B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B917A-B8A9-4E9C-B66C-8E501B4DE369}" type="pres">
      <dgm:prSet presAssocID="{DEA21633-6612-41FD-9312-6600F2FA268B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1E265D-4466-4A34-A8CD-AF3E1F6534D3}" srcId="{0CE7A18E-B98F-4D58-BC6D-8FF35C8F94B1}" destId="{5B61959E-302B-4669-95F0-A8C448EA350E}" srcOrd="0" destOrd="0" parTransId="{3F4985EB-A687-4B4B-B8FE-4001F017882F}" sibTransId="{FA79AF47-D32A-4E09-8F3A-0873F3DCBFFC}"/>
    <dgm:cxn modelId="{33946D50-E015-4716-A5A5-73A77C97611F}" type="presOf" srcId="{362BDF0B-AE93-4A87-9B3C-E4B3E44C8B29}" destId="{80131FF9-CB50-4815-A900-AE6300809A17}" srcOrd="0" destOrd="0" presId="urn:microsoft.com/office/officeart/2005/8/layout/radial2"/>
    <dgm:cxn modelId="{EA53A295-3CC3-4601-90AF-A369B0019D4E}" type="presOf" srcId="{82DD03D1-B7E3-4F35-90B4-BDA479C86230}" destId="{C65992FC-F8AB-46EF-B129-E89BAC644AEF}" srcOrd="0" destOrd="0" presId="urn:microsoft.com/office/officeart/2005/8/layout/radial2"/>
    <dgm:cxn modelId="{C53F4053-059A-43BD-8C84-EB8BF22FF33F}" type="presOf" srcId="{36F43E17-7B98-445E-B7FA-9C066FD9A1B3}" destId="{BDB40B46-3A6D-4DA9-98CA-44D648E141FA}" srcOrd="0" destOrd="1" presId="urn:microsoft.com/office/officeart/2005/8/layout/radial2"/>
    <dgm:cxn modelId="{5C4E3BA6-B0C9-4D6D-AD51-AC420A1B58B9}" srcId="{D981BCF1-B8A9-4121-9FAF-D42275217630}" destId="{DEA21633-6612-41FD-9312-6600F2FA268B}" srcOrd="2" destOrd="0" parTransId="{615F5486-5570-48CA-B368-3C3F96B33024}" sibTransId="{8DAE2724-0A75-4E7C-A568-66F4132B8B01}"/>
    <dgm:cxn modelId="{78E095C9-6DEC-4C45-BB68-EAE28E285309}" type="presOf" srcId="{615F5486-5570-48CA-B368-3C3F96B33024}" destId="{69FC3060-B44F-4545-BC04-A486A1BB983F}" srcOrd="0" destOrd="0" presId="urn:microsoft.com/office/officeart/2005/8/layout/radial2"/>
    <dgm:cxn modelId="{3B82F874-3202-42A9-9745-4A95D12B2450}" srcId="{9AF536D2-E3AA-49CF-B32C-BE74D04DA4DB}" destId="{82DD03D1-B7E3-4F35-90B4-BDA479C86230}" srcOrd="0" destOrd="0" parTransId="{67023A1A-2049-4FA4-B02F-F81866454357}" sibTransId="{7D78CC73-8DD9-466B-9280-760D7834A056}"/>
    <dgm:cxn modelId="{CAC1944D-78DD-4D20-9524-3FE63701FA10}" type="presOf" srcId="{5B61959E-302B-4669-95F0-A8C448EA350E}" destId="{BDB40B46-3A6D-4DA9-98CA-44D648E141FA}" srcOrd="0" destOrd="0" presId="urn:microsoft.com/office/officeart/2005/8/layout/radial2"/>
    <dgm:cxn modelId="{BF6FAE6F-4FC1-4505-8B92-E928FA560FFC}" type="presOf" srcId="{19009D46-118B-4748-839B-0DC4F4F378EC}" destId="{4DCB917A-B8A9-4E9C-B66C-8E501B4DE369}" srcOrd="0" destOrd="2" presId="urn:microsoft.com/office/officeart/2005/8/layout/radial2"/>
    <dgm:cxn modelId="{32FF3A70-F553-4A01-9805-4167E6039AA8}" type="presOf" srcId="{9AF536D2-E3AA-49CF-B32C-BE74D04DA4DB}" destId="{F47FC80F-FDFC-4247-9C9E-27A0A2D94F5D}" srcOrd="0" destOrd="0" presId="urn:microsoft.com/office/officeart/2005/8/layout/radial2"/>
    <dgm:cxn modelId="{2C1EED4C-A8BC-4532-89C6-2D98D1376E95}" srcId="{DEA21633-6612-41FD-9312-6600F2FA268B}" destId="{95C4FA9E-D6CC-4A43-A360-9166C8B35051}" srcOrd="1" destOrd="0" parTransId="{6F1A9DC4-07CF-46EC-825C-D87F55F7F433}" sibTransId="{2D530E5A-79C7-4961-9D0B-FA5CCC0FEA19}"/>
    <dgm:cxn modelId="{A9FE170B-13C8-4930-895A-2DB8FB74918B}" srcId="{DEA21633-6612-41FD-9312-6600F2FA268B}" destId="{19009D46-118B-4748-839B-0DC4F4F378EC}" srcOrd="2" destOrd="0" parTransId="{A77D5FD2-72CA-473A-92CD-B729CC56433F}" sibTransId="{A0994EC1-D1DA-433F-BCC7-19B882567456}"/>
    <dgm:cxn modelId="{B1F17A19-A7B8-4ECE-83F0-991D538E2A94}" srcId="{D981BCF1-B8A9-4121-9FAF-D42275217630}" destId="{9AF536D2-E3AA-49CF-B32C-BE74D04DA4DB}" srcOrd="1" destOrd="0" parTransId="{362BDF0B-AE93-4A87-9B3C-E4B3E44C8B29}" sibTransId="{7A82017F-7C6A-482D-A9C0-CAAFFD3E0575}"/>
    <dgm:cxn modelId="{28A792B3-5D4A-4230-9C70-C0CD9FB0FF24}" type="presOf" srcId="{DEA21633-6612-41FD-9312-6600F2FA268B}" destId="{189AB966-7D87-4201-A9CD-83D6E94B4CF0}" srcOrd="0" destOrd="0" presId="urn:microsoft.com/office/officeart/2005/8/layout/radial2"/>
    <dgm:cxn modelId="{D65074B7-65F9-49CF-BDFD-38FF2B423756}" srcId="{0CE7A18E-B98F-4D58-BC6D-8FF35C8F94B1}" destId="{22F45F5D-CBB6-4D55-9DB4-1DA3D81AA48E}" srcOrd="2" destOrd="0" parTransId="{1A0FC5D6-BB9F-4681-8263-9E314B6A9B6F}" sibTransId="{44E7B7A4-401B-48E8-A089-82792C5A742C}"/>
    <dgm:cxn modelId="{6F6EA8CD-3157-43A3-BC46-8701C5835D46}" srcId="{D981BCF1-B8A9-4121-9FAF-D42275217630}" destId="{0CE7A18E-B98F-4D58-BC6D-8FF35C8F94B1}" srcOrd="0" destOrd="0" parTransId="{F693A96D-C879-4EF7-BEC6-EC99686CCA43}" sibTransId="{4C7AFC85-BFF0-49F4-8543-E177B72CCA8F}"/>
    <dgm:cxn modelId="{715B0CA3-C56F-4FF4-8CD3-16E986C2EE3D}" srcId="{9AF536D2-E3AA-49CF-B32C-BE74D04DA4DB}" destId="{46193A2E-DE6A-42F7-A6E2-556D0E31B803}" srcOrd="1" destOrd="0" parTransId="{CC4B64E8-FEE1-49F0-91E5-8BB92A20B4A0}" sibTransId="{08F2353F-2D87-4CE0-895F-A5713C1A22DB}"/>
    <dgm:cxn modelId="{E8BBE153-1093-426D-8A9E-B457269891A6}" type="presOf" srcId="{F693A96D-C879-4EF7-BEC6-EC99686CCA43}" destId="{D234446C-CBF8-4985-93B7-0AFA3BB4D7B8}" srcOrd="0" destOrd="0" presId="urn:microsoft.com/office/officeart/2005/8/layout/radial2"/>
    <dgm:cxn modelId="{4D077F10-8254-48A3-A4CA-2986F644D0C0}" type="presOf" srcId="{95C4FA9E-D6CC-4A43-A360-9166C8B35051}" destId="{4DCB917A-B8A9-4E9C-B66C-8E501B4DE369}" srcOrd="0" destOrd="1" presId="urn:microsoft.com/office/officeart/2005/8/layout/radial2"/>
    <dgm:cxn modelId="{D0BAE0C7-B477-48BE-B5E4-4508D5B81BEF}" type="presOf" srcId="{0CE7A18E-B98F-4D58-BC6D-8FF35C8F94B1}" destId="{A3CFDBFF-EEA4-4B07-A96B-0F1C202205A5}" srcOrd="0" destOrd="0" presId="urn:microsoft.com/office/officeart/2005/8/layout/radial2"/>
    <dgm:cxn modelId="{69905C62-CC99-4840-B6FB-6C6FA7713C56}" type="presOf" srcId="{D981BCF1-B8A9-4121-9FAF-D42275217630}" destId="{DA18C020-88AC-48B0-92D5-F6A6D3440E77}" srcOrd="0" destOrd="0" presId="urn:microsoft.com/office/officeart/2005/8/layout/radial2"/>
    <dgm:cxn modelId="{E1A2BCE8-D3BE-4289-B6E1-9EFDD871011B}" type="presOf" srcId="{46193A2E-DE6A-42F7-A6E2-556D0E31B803}" destId="{C65992FC-F8AB-46EF-B129-E89BAC644AEF}" srcOrd="0" destOrd="1" presId="urn:microsoft.com/office/officeart/2005/8/layout/radial2"/>
    <dgm:cxn modelId="{731F2EC2-0A3C-4B32-89F8-D042BA126F35}" type="presOf" srcId="{22F45F5D-CBB6-4D55-9DB4-1DA3D81AA48E}" destId="{BDB40B46-3A6D-4DA9-98CA-44D648E141FA}" srcOrd="0" destOrd="2" presId="urn:microsoft.com/office/officeart/2005/8/layout/radial2"/>
    <dgm:cxn modelId="{7F07D6A6-615A-4FFD-8D8E-FAD4A0AEF09D}" type="presOf" srcId="{84D0E393-9BBD-4153-AF29-DFC2F8A1FFDA}" destId="{4DCB917A-B8A9-4E9C-B66C-8E501B4DE369}" srcOrd="0" destOrd="0" presId="urn:microsoft.com/office/officeart/2005/8/layout/radial2"/>
    <dgm:cxn modelId="{3C1AEA44-9E7B-4176-898D-2D4046E31062}" srcId="{DEA21633-6612-41FD-9312-6600F2FA268B}" destId="{84D0E393-9BBD-4153-AF29-DFC2F8A1FFDA}" srcOrd="0" destOrd="0" parTransId="{DB33B909-E776-451E-A3FB-94268259639F}" sibTransId="{F4723FBD-0FA5-4789-987A-F3D0400B9980}"/>
    <dgm:cxn modelId="{EABADC93-1F37-4727-9EE7-AB256D91394C}" srcId="{0CE7A18E-B98F-4D58-BC6D-8FF35C8F94B1}" destId="{36F43E17-7B98-445E-B7FA-9C066FD9A1B3}" srcOrd="1" destOrd="0" parTransId="{EDC8D412-55FA-4F83-BE67-6CE3029CC71A}" sibTransId="{2E91DC5C-A9A9-427E-A2C2-376530B99801}"/>
    <dgm:cxn modelId="{F5629306-1D54-46A6-8B18-9468F256C1C6}" type="presParOf" srcId="{DA18C020-88AC-48B0-92D5-F6A6D3440E77}" destId="{6AD40D96-7920-4A1A-B81B-76D243566D69}" srcOrd="0" destOrd="0" presId="urn:microsoft.com/office/officeart/2005/8/layout/radial2"/>
    <dgm:cxn modelId="{EF3494A8-375B-46E0-A842-BD8B6CBEACEB}" type="presParOf" srcId="{6AD40D96-7920-4A1A-B81B-76D243566D69}" destId="{EAD12EE4-02E4-4495-B774-AE4449956E43}" srcOrd="0" destOrd="0" presId="urn:microsoft.com/office/officeart/2005/8/layout/radial2"/>
    <dgm:cxn modelId="{4F12531D-9F84-4CA4-9E49-41AF9C88DE07}" type="presParOf" srcId="{EAD12EE4-02E4-4495-B774-AE4449956E43}" destId="{85F4853A-3580-4F9F-8143-7B370ED269DE}" srcOrd="0" destOrd="0" presId="urn:microsoft.com/office/officeart/2005/8/layout/radial2"/>
    <dgm:cxn modelId="{58D9391F-C45C-44F4-85D6-6CD9CB926605}" type="presParOf" srcId="{EAD12EE4-02E4-4495-B774-AE4449956E43}" destId="{91202569-2881-451C-8084-B335688FAFD2}" srcOrd="1" destOrd="0" presId="urn:microsoft.com/office/officeart/2005/8/layout/radial2"/>
    <dgm:cxn modelId="{B45A77F6-D2F5-49DE-8FBE-67811A7D3F41}" type="presParOf" srcId="{6AD40D96-7920-4A1A-B81B-76D243566D69}" destId="{D234446C-CBF8-4985-93B7-0AFA3BB4D7B8}" srcOrd="1" destOrd="0" presId="urn:microsoft.com/office/officeart/2005/8/layout/radial2"/>
    <dgm:cxn modelId="{DB7A5F69-CF74-451B-B652-D6EF5C4D4BE2}" type="presParOf" srcId="{6AD40D96-7920-4A1A-B81B-76D243566D69}" destId="{967D9B1D-1633-43C1-A2AC-1E8A83C49D16}" srcOrd="2" destOrd="0" presId="urn:microsoft.com/office/officeart/2005/8/layout/radial2"/>
    <dgm:cxn modelId="{58B02BBF-1C05-4335-80E1-CDB54D6C66F5}" type="presParOf" srcId="{967D9B1D-1633-43C1-A2AC-1E8A83C49D16}" destId="{A3CFDBFF-EEA4-4B07-A96B-0F1C202205A5}" srcOrd="0" destOrd="0" presId="urn:microsoft.com/office/officeart/2005/8/layout/radial2"/>
    <dgm:cxn modelId="{E4C765CB-3168-4BFF-83C5-D628AF3228C3}" type="presParOf" srcId="{967D9B1D-1633-43C1-A2AC-1E8A83C49D16}" destId="{BDB40B46-3A6D-4DA9-98CA-44D648E141FA}" srcOrd="1" destOrd="0" presId="urn:microsoft.com/office/officeart/2005/8/layout/radial2"/>
    <dgm:cxn modelId="{BEA81F26-736F-4987-97E6-6CC7F9F8C237}" type="presParOf" srcId="{6AD40D96-7920-4A1A-B81B-76D243566D69}" destId="{80131FF9-CB50-4815-A900-AE6300809A17}" srcOrd="3" destOrd="0" presId="urn:microsoft.com/office/officeart/2005/8/layout/radial2"/>
    <dgm:cxn modelId="{53384F9F-4686-46A3-9D24-4C42A3A89D2F}" type="presParOf" srcId="{6AD40D96-7920-4A1A-B81B-76D243566D69}" destId="{3CB4C17A-548D-494F-A0FB-3E3DC5AA5F7C}" srcOrd="4" destOrd="0" presId="urn:microsoft.com/office/officeart/2005/8/layout/radial2"/>
    <dgm:cxn modelId="{6C2B069B-864D-48CE-984F-80631111DF40}" type="presParOf" srcId="{3CB4C17A-548D-494F-A0FB-3E3DC5AA5F7C}" destId="{F47FC80F-FDFC-4247-9C9E-27A0A2D94F5D}" srcOrd="0" destOrd="0" presId="urn:microsoft.com/office/officeart/2005/8/layout/radial2"/>
    <dgm:cxn modelId="{25775AAE-FB73-41C1-904F-CD0284189A23}" type="presParOf" srcId="{3CB4C17A-548D-494F-A0FB-3E3DC5AA5F7C}" destId="{C65992FC-F8AB-46EF-B129-E89BAC644AEF}" srcOrd="1" destOrd="0" presId="urn:microsoft.com/office/officeart/2005/8/layout/radial2"/>
    <dgm:cxn modelId="{E139F940-C53C-43A6-A472-B43E48C3BC69}" type="presParOf" srcId="{6AD40D96-7920-4A1A-B81B-76D243566D69}" destId="{69FC3060-B44F-4545-BC04-A486A1BB983F}" srcOrd="5" destOrd="0" presId="urn:microsoft.com/office/officeart/2005/8/layout/radial2"/>
    <dgm:cxn modelId="{BA3E79F1-2D9A-4150-A968-2A3D96C97404}" type="presParOf" srcId="{6AD40D96-7920-4A1A-B81B-76D243566D69}" destId="{7D6A5B06-7A00-4AFA-8C7E-31BA9281E557}" srcOrd="6" destOrd="0" presId="urn:microsoft.com/office/officeart/2005/8/layout/radial2"/>
    <dgm:cxn modelId="{73B3D458-7145-4D9C-80C9-707BF7D003A9}" type="presParOf" srcId="{7D6A5B06-7A00-4AFA-8C7E-31BA9281E557}" destId="{189AB966-7D87-4201-A9CD-83D6E94B4CF0}" srcOrd="0" destOrd="0" presId="urn:microsoft.com/office/officeart/2005/8/layout/radial2"/>
    <dgm:cxn modelId="{DABFA974-F46D-4F8D-80D4-65DA8F413E6E}" type="presParOf" srcId="{7D6A5B06-7A00-4AFA-8C7E-31BA9281E557}" destId="{4DCB917A-B8A9-4E9C-B66C-8E501B4DE36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B9DB80-93CA-49E8-947D-9ED2D3364FFC}" type="doc">
      <dgm:prSet loTypeId="urn:microsoft.com/office/officeart/2005/8/layout/radial5" loCatId="cycle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2F631328-E75A-4BEF-8BE8-5BDEC27A9A8C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400" dirty="0"/>
            <a:t>Функциональная грамотность</a:t>
          </a:r>
        </a:p>
      </dgm:t>
    </dgm:pt>
    <dgm:pt modelId="{EF0E19D0-7003-42AD-8A33-5098EFF132A4}" type="parTrans" cxnId="{5EC45C44-EA2B-4234-B0A2-6752BF55B19A}">
      <dgm:prSet/>
      <dgm:spPr/>
      <dgm:t>
        <a:bodyPr/>
        <a:lstStyle/>
        <a:p>
          <a:endParaRPr lang="ru-RU"/>
        </a:p>
      </dgm:t>
    </dgm:pt>
    <dgm:pt modelId="{B014CEE3-8B57-461E-922A-0C0A210D4905}" type="sibTrans" cxnId="{5EC45C44-EA2B-4234-B0A2-6752BF55B19A}">
      <dgm:prSet/>
      <dgm:spPr/>
      <dgm:t>
        <a:bodyPr/>
        <a:lstStyle/>
        <a:p>
          <a:endParaRPr lang="ru-RU"/>
        </a:p>
      </dgm:t>
    </dgm:pt>
    <dgm:pt modelId="{C361F394-ED78-426C-A207-93B3D79ACE4A}">
      <dgm:prSet phldrT="[Текст]" custT="1"/>
      <dgm:spPr/>
      <dgm:t>
        <a:bodyPr/>
        <a:lstStyle/>
        <a:p>
          <a:r>
            <a:rPr lang="ru-RU" sz="1400" dirty="0"/>
            <a:t>Изменение </a:t>
          </a:r>
        </a:p>
        <a:p>
          <a:r>
            <a:rPr lang="ru-RU" sz="1400" dirty="0"/>
            <a:t>ФГОС</a:t>
          </a:r>
        </a:p>
      </dgm:t>
    </dgm:pt>
    <dgm:pt modelId="{3C3C4F62-F8AA-4AD8-9F66-30AC6D5B3E35}" type="parTrans" cxnId="{9F455EF5-B1F8-4481-B7A0-F37B03CAFD04}">
      <dgm:prSet/>
      <dgm:spPr/>
      <dgm:t>
        <a:bodyPr/>
        <a:lstStyle/>
        <a:p>
          <a:endParaRPr lang="ru-RU"/>
        </a:p>
      </dgm:t>
    </dgm:pt>
    <dgm:pt modelId="{963C32D8-CB41-4526-8438-C859124DFB88}" type="sibTrans" cxnId="{9F455EF5-B1F8-4481-B7A0-F37B03CAFD04}">
      <dgm:prSet/>
      <dgm:spPr/>
      <dgm:t>
        <a:bodyPr/>
        <a:lstStyle/>
        <a:p>
          <a:endParaRPr lang="ru-RU"/>
        </a:p>
      </dgm:t>
    </dgm:pt>
    <dgm:pt modelId="{EC63984F-23C4-43AA-A80E-33164956CA21}">
      <dgm:prSet phldrT="[Текст]" custT="1"/>
      <dgm:spPr/>
      <dgm:t>
        <a:bodyPr/>
        <a:lstStyle/>
        <a:p>
          <a:r>
            <a:rPr lang="ru-RU" sz="1400" dirty="0"/>
            <a:t>Изменение </a:t>
          </a:r>
        </a:p>
        <a:p>
          <a:r>
            <a:rPr lang="ru-RU" sz="1400" dirty="0"/>
            <a:t>ООП</a:t>
          </a:r>
        </a:p>
      </dgm:t>
    </dgm:pt>
    <dgm:pt modelId="{969A5371-F992-45C1-9F8B-AC69D9E557B6}" type="parTrans" cxnId="{2EFE1E34-C328-474B-8CDB-5DC62A77DCCE}">
      <dgm:prSet/>
      <dgm:spPr/>
      <dgm:t>
        <a:bodyPr/>
        <a:lstStyle/>
        <a:p>
          <a:endParaRPr lang="ru-RU"/>
        </a:p>
      </dgm:t>
    </dgm:pt>
    <dgm:pt modelId="{57EE8E7D-6382-4AD8-9B78-657DAA7E6411}" type="sibTrans" cxnId="{2EFE1E34-C328-474B-8CDB-5DC62A77DCCE}">
      <dgm:prSet/>
      <dgm:spPr/>
      <dgm:t>
        <a:bodyPr/>
        <a:lstStyle/>
        <a:p>
          <a:endParaRPr lang="ru-RU"/>
        </a:p>
      </dgm:t>
    </dgm:pt>
    <dgm:pt modelId="{FF5A6FA6-D9BB-4297-A6F5-11609EE3A9CD}">
      <dgm:prSet phldrT="[Текст]" custT="1"/>
      <dgm:spPr/>
      <dgm:t>
        <a:bodyPr/>
        <a:lstStyle/>
        <a:p>
          <a:r>
            <a:rPr lang="ru-RU" sz="1400" dirty="0"/>
            <a:t>Изменение </a:t>
          </a:r>
        </a:p>
        <a:p>
          <a:r>
            <a:rPr lang="ru-RU" sz="1400" dirty="0"/>
            <a:t>ОГЭ и ЕГЭ</a:t>
          </a:r>
        </a:p>
      </dgm:t>
    </dgm:pt>
    <dgm:pt modelId="{20D68201-41E0-480A-8E3F-C4A91C5EFD4A}" type="parTrans" cxnId="{065CD431-B98B-4498-B3C6-595CBFE320E9}">
      <dgm:prSet/>
      <dgm:spPr/>
      <dgm:t>
        <a:bodyPr/>
        <a:lstStyle/>
        <a:p>
          <a:endParaRPr lang="ru-RU"/>
        </a:p>
      </dgm:t>
    </dgm:pt>
    <dgm:pt modelId="{1CE7AD44-8BB9-4038-94A5-7BBBFBB45A32}" type="sibTrans" cxnId="{065CD431-B98B-4498-B3C6-595CBFE320E9}">
      <dgm:prSet/>
      <dgm:spPr/>
      <dgm:t>
        <a:bodyPr/>
        <a:lstStyle/>
        <a:p>
          <a:endParaRPr lang="ru-RU"/>
        </a:p>
      </dgm:t>
    </dgm:pt>
    <dgm:pt modelId="{2EF7257A-37F4-4B2C-9329-E0521350F948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400" dirty="0"/>
            <a:t>Международная оценка качества образования</a:t>
          </a:r>
        </a:p>
      </dgm:t>
    </dgm:pt>
    <dgm:pt modelId="{B02877AD-C277-4939-9AAF-85E53EEA1B06}" type="parTrans" cxnId="{A94F7BEA-7325-4CD2-AB79-F46BEA262D67}">
      <dgm:prSet/>
      <dgm:spPr/>
      <dgm:t>
        <a:bodyPr/>
        <a:lstStyle/>
        <a:p>
          <a:endParaRPr lang="ru-RU"/>
        </a:p>
      </dgm:t>
    </dgm:pt>
    <dgm:pt modelId="{1B80EAA7-9A2F-4389-B4C2-4DD2556E02DE}" type="sibTrans" cxnId="{A94F7BEA-7325-4CD2-AB79-F46BEA262D67}">
      <dgm:prSet/>
      <dgm:spPr/>
      <dgm:t>
        <a:bodyPr/>
        <a:lstStyle/>
        <a:p>
          <a:endParaRPr lang="ru-RU"/>
        </a:p>
      </dgm:t>
    </dgm:pt>
    <dgm:pt modelId="{41059514-4619-4585-A216-500F2D188864}" type="pres">
      <dgm:prSet presAssocID="{45B9DB80-93CA-49E8-947D-9ED2D3364F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F9F9A0-E7B5-4D2B-A45E-1611A599E073}" type="pres">
      <dgm:prSet presAssocID="{2F631328-E75A-4BEF-8BE8-5BDEC27A9A8C}" presName="centerShape" presStyleLbl="node0" presStyleIdx="0" presStyleCnt="1" custScaleX="160994" custScaleY="153321"/>
      <dgm:spPr/>
      <dgm:t>
        <a:bodyPr/>
        <a:lstStyle/>
        <a:p>
          <a:endParaRPr lang="ru-RU"/>
        </a:p>
      </dgm:t>
    </dgm:pt>
    <dgm:pt modelId="{521C2A01-0C66-4DA0-AFE1-E562CA45B547}" type="pres">
      <dgm:prSet presAssocID="{3C3C4F62-F8AA-4AD8-9F66-30AC6D5B3E35}" presName="parTrans" presStyleLbl="sibTrans2D1" presStyleIdx="0" presStyleCnt="4"/>
      <dgm:spPr/>
      <dgm:t>
        <a:bodyPr/>
        <a:lstStyle/>
        <a:p>
          <a:endParaRPr lang="ru-RU"/>
        </a:p>
      </dgm:t>
    </dgm:pt>
    <dgm:pt modelId="{1AD09568-54CB-4616-9E92-98CE9AA66E79}" type="pres">
      <dgm:prSet presAssocID="{3C3C4F62-F8AA-4AD8-9F66-30AC6D5B3E3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B4699EC-99AA-4B43-9E2C-1A57DB5C5B4B}" type="pres">
      <dgm:prSet presAssocID="{C361F394-ED78-426C-A207-93B3D79ACE4A}" presName="node" presStyleLbl="node1" presStyleIdx="0" presStyleCnt="4" custRadScaleRad="104320" custRadScaleInc="-1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743DC-3580-43F0-8C24-DC834AEE8048}" type="pres">
      <dgm:prSet presAssocID="{969A5371-F992-45C1-9F8B-AC69D9E557B6}" presName="parTrans" presStyleLbl="sibTrans2D1" presStyleIdx="1" presStyleCnt="4"/>
      <dgm:spPr/>
      <dgm:t>
        <a:bodyPr/>
        <a:lstStyle/>
        <a:p>
          <a:endParaRPr lang="ru-RU"/>
        </a:p>
      </dgm:t>
    </dgm:pt>
    <dgm:pt modelId="{9969ACE6-D2EB-45DA-8C16-F8C5927D9668}" type="pres">
      <dgm:prSet presAssocID="{969A5371-F992-45C1-9F8B-AC69D9E557B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F961734-BEDA-423C-AF19-04FD903B4BF6}" type="pres">
      <dgm:prSet presAssocID="{EC63984F-23C4-43AA-A80E-33164956CA21}" presName="node" presStyleLbl="node1" presStyleIdx="1" presStyleCnt="4" custScaleX="125580" custScaleY="121483" custRadScaleRad="133212" custRadScaleInc="-3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8F5D9-D813-4697-A4FD-84913D8A15EE}" type="pres">
      <dgm:prSet presAssocID="{20D68201-41E0-480A-8E3F-C4A91C5EFD4A}" presName="parTrans" presStyleLbl="sibTrans2D1" presStyleIdx="2" presStyleCnt="4"/>
      <dgm:spPr/>
      <dgm:t>
        <a:bodyPr/>
        <a:lstStyle/>
        <a:p>
          <a:endParaRPr lang="ru-RU"/>
        </a:p>
      </dgm:t>
    </dgm:pt>
    <dgm:pt modelId="{BA2B5A9A-73C7-4A1B-8AE1-64C8DB3A939E}" type="pres">
      <dgm:prSet presAssocID="{20D68201-41E0-480A-8E3F-C4A91C5EFD4A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9B70EE39-D018-4DA7-B143-4A58E0752535}" type="pres">
      <dgm:prSet presAssocID="{FF5A6FA6-D9BB-4297-A6F5-11609EE3A9CD}" presName="node" presStyleLbl="node1" presStyleIdx="2" presStyleCnt="4" custScaleX="111184" custScaleY="95771" custRadScaleRad="100937" custRadScaleInc="-3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38983-D62D-45E5-B5F7-66ED3AFF8A75}" type="pres">
      <dgm:prSet presAssocID="{B02877AD-C277-4939-9AAF-85E53EEA1B06}" presName="parTrans" presStyleLbl="sibTrans2D1" presStyleIdx="3" presStyleCnt="4"/>
      <dgm:spPr/>
      <dgm:t>
        <a:bodyPr/>
        <a:lstStyle/>
        <a:p>
          <a:endParaRPr lang="ru-RU"/>
        </a:p>
      </dgm:t>
    </dgm:pt>
    <dgm:pt modelId="{195B592D-87CA-4C52-83D8-97BAA3129CE3}" type="pres">
      <dgm:prSet presAssocID="{B02877AD-C277-4939-9AAF-85E53EEA1B0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BD910417-EB9E-4B84-A205-3B3A1EA2D70D}" type="pres">
      <dgm:prSet presAssocID="{2EF7257A-37F4-4B2C-9329-E0521350F948}" presName="node" presStyleLbl="node1" presStyleIdx="3" presStyleCnt="4" custScaleX="131954" custScaleY="132191" custRadScaleRad="132794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5CD431-B98B-4498-B3C6-595CBFE320E9}" srcId="{2F631328-E75A-4BEF-8BE8-5BDEC27A9A8C}" destId="{FF5A6FA6-D9BB-4297-A6F5-11609EE3A9CD}" srcOrd="2" destOrd="0" parTransId="{20D68201-41E0-480A-8E3F-C4A91C5EFD4A}" sibTransId="{1CE7AD44-8BB9-4038-94A5-7BBBFBB45A32}"/>
    <dgm:cxn modelId="{58A1FEF3-27F9-4EE5-B34E-F597D808E6D5}" type="presOf" srcId="{20D68201-41E0-480A-8E3F-C4A91C5EFD4A}" destId="{BA2B5A9A-73C7-4A1B-8AE1-64C8DB3A939E}" srcOrd="1" destOrd="0" presId="urn:microsoft.com/office/officeart/2005/8/layout/radial5"/>
    <dgm:cxn modelId="{9F455EF5-B1F8-4481-B7A0-F37B03CAFD04}" srcId="{2F631328-E75A-4BEF-8BE8-5BDEC27A9A8C}" destId="{C361F394-ED78-426C-A207-93B3D79ACE4A}" srcOrd="0" destOrd="0" parTransId="{3C3C4F62-F8AA-4AD8-9F66-30AC6D5B3E35}" sibTransId="{963C32D8-CB41-4526-8438-C859124DFB88}"/>
    <dgm:cxn modelId="{A1838327-D0D0-471A-94AC-5D0B8F7D77C7}" type="presOf" srcId="{969A5371-F992-45C1-9F8B-AC69D9E557B6}" destId="{A3F743DC-3580-43F0-8C24-DC834AEE8048}" srcOrd="0" destOrd="0" presId="urn:microsoft.com/office/officeart/2005/8/layout/radial5"/>
    <dgm:cxn modelId="{5EC45C44-EA2B-4234-B0A2-6752BF55B19A}" srcId="{45B9DB80-93CA-49E8-947D-9ED2D3364FFC}" destId="{2F631328-E75A-4BEF-8BE8-5BDEC27A9A8C}" srcOrd="0" destOrd="0" parTransId="{EF0E19D0-7003-42AD-8A33-5098EFF132A4}" sibTransId="{B014CEE3-8B57-461E-922A-0C0A210D4905}"/>
    <dgm:cxn modelId="{89333F4E-4E69-418E-8391-BA58620D95CD}" type="presOf" srcId="{3C3C4F62-F8AA-4AD8-9F66-30AC6D5B3E35}" destId="{521C2A01-0C66-4DA0-AFE1-E562CA45B547}" srcOrd="0" destOrd="0" presId="urn:microsoft.com/office/officeart/2005/8/layout/radial5"/>
    <dgm:cxn modelId="{B9905E97-7B82-4D3D-82D6-3A96F1E09784}" type="presOf" srcId="{3C3C4F62-F8AA-4AD8-9F66-30AC6D5B3E35}" destId="{1AD09568-54CB-4616-9E92-98CE9AA66E79}" srcOrd="1" destOrd="0" presId="urn:microsoft.com/office/officeart/2005/8/layout/radial5"/>
    <dgm:cxn modelId="{2EFE1E34-C328-474B-8CDB-5DC62A77DCCE}" srcId="{2F631328-E75A-4BEF-8BE8-5BDEC27A9A8C}" destId="{EC63984F-23C4-43AA-A80E-33164956CA21}" srcOrd="1" destOrd="0" parTransId="{969A5371-F992-45C1-9F8B-AC69D9E557B6}" sibTransId="{57EE8E7D-6382-4AD8-9B78-657DAA7E6411}"/>
    <dgm:cxn modelId="{5848C99E-3E27-4173-812B-C3FCC8E2E22A}" type="presOf" srcId="{B02877AD-C277-4939-9AAF-85E53EEA1B06}" destId="{195B592D-87CA-4C52-83D8-97BAA3129CE3}" srcOrd="1" destOrd="0" presId="urn:microsoft.com/office/officeart/2005/8/layout/radial5"/>
    <dgm:cxn modelId="{12FE7E4C-18F8-4D04-9F4B-99576C812BD4}" type="presOf" srcId="{45B9DB80-93CA-49E8-947D-9ED2D3364FFC}" destId="{41059514-4619-4585-A216-500F2D188864}" srcOrd="0" destOrd="0" presId="urn:microsoft.com/office/officeart/2005/8/layout/radial5"/>
    <dgm:cxn modelId="{48863CE8-7ADE-4EA0-8253-213809BEB6BD}" type="presOf" srcId="{EC63984F-23C4-43AA-A80E-33164956CA21}" destId="{BF961734-BEDA-423C-AF19-04FD903B4BF6}" srcOrd="0" destOrd="0" presId="urn:microsoft.com/office/officeart/2005/8/layout/radial5"/>
    <dgm:cxn modelId="{8F8236A3-B0F7-4C90-94C6-D9FEF1FB8ED9}" type="presOf" srcId="{C361F394-ED78-426C-A207-93B3D79ACE4A}" destId="{8B4699EC-99AA-4B43-9E2C-1A57DB5C5B4B}" srcOrd="0" destOrd="0" presId="urn:microsoft.com/office/officeart/2005/8/layout/radial5"/>
    <dgm:cxn modelId="{2B2EA5CB-0AB9-4637-B757-5F3212D3BE8A}" type="presOf" srcId="{20D68201-41E0-480A-8E3F-C4A91C5EFD4A}" destId="{3008F5D9-D813-4697-A4FD-84913D8A15EE}" srcOrd="0" destOrd="0" presId="urn:microsoft.com/office/officeart/2005/8/layout/radial5"/>
    <dgm:cxn modelId="{A94F7BEA-7325-4CD2-AB79-F46BEA262D67}" srcId="{2F631328-E75A-4BEF-8BE8-5BDEC27A9A8C}" destId="{2EF7257A-37F4-4B2C-9329-E0521350F948}" srcOrd="3" destOrd="0" parTransId="{B02877AD-C277-4939-9AAF-85E53EEA1B06}" sibTransId="{1B80EAA7-9A2F-4389-B4C2-4DD2556E02DE}"/>
    <dgm:cxn modelId="{0CA00EC3-F9F2-4326-9110-CB2CD2723F78}" type="presOf" srcId="{969A5371-F992-45C1-9F8B-AC69D9E557B6}" destId="{9969ACE6-D2EB-45DA-8C16-F8C5927D9668}" srcOrd="1" destOrd="0" presId="urn:microsoft.com/office/officeart/2005/8/layout/radial5"/>
    <dgm:cxn modelId="{3BCD1D9E-849B-487C-B67F-22980AFF0021}" type="presOf" srcId="{2EF7257A-37F4-4B2C-9329-E0521350F948}" destId="{BD910417-EB9E-4B84-A205-3B3A1EA2D70D}" srcOrd="0" destOrd="0" presId="urn:microsoft.com/office/officeart/2005/8/layout/radial5"/>
    <dgm:cxn modelId="{8C54C4B8-FAB1-45B6-BD43-B1C6498E0987}" type="presOf" srcId="{FF5A6FA6-D9BB-4297-A6F5-11609EE3A9CD}" destId="{9B70EE39-D018-4DA7-B143-4A58E0752535}" srcOrd="0" destOrd="0" presId="urn:microsoft.com/office/officeart/2005/8/layout/radial5"/>
    <dgm:cxn modelId="{EDB73DEF-D5C8-4F59-A70C-A9E6B1EC99B7}" type="presOf" srcId="{2F631328-E75A-4BEF-8BE8-5BDEC27A9A8C}" destId="{ECF9F9A0-E7B5-4D2B-A45E-1611A599E073}" srcOrd="0" destOrd="0" presId="urn:microsoft.com/office/officeart/2005/8/layout/radial5"/>
    <dgm:cxn modelId="{8D3FACB0-1980-42F1-8255-F6BE325B7819}" type="presOf" srcId="{B02877AD-C277-4939-9AAF-85E53EEA1B06}" destId="{03738983-D62D-45E5-B5F7-66ED3AFF8A75}" srcOrd="0" destOrd="0" presId="urn:microsoft.com/office/officeart/2005/8/layout/radial5"/>
    <dgm:cxn modelId="{DFCD8D59-D59A-47E9-A95E-02A99ED14A44}" type="presParOf" srcId="{41059514-4619-4585-A216-500F2D188864}" destId="{ECF9F9A0-E7B5-4D2B-A45E-1611A599E073}" srcOrd="0" destOrd="0" presId="urn:microsoft.com/office/officeart/2005/8/layout/radial5"/>
    <dgm:cxn modelId="{63477FE4-992F-41C9-97FB-6E473A4E9443}" type="presParOf" srcId="{41059514-4619-4585-A216-500F2D188864}" destId="{521C2A01-0C66-4DA0-AFE1-E562CA45B547}" srcOrd="1" destOrd="0" presId="urn:microsoft.com/office/officeart/2005/8/layout/radial5"/>
    <dgm:cxn modelId="{64D82EF7-C07B-443A-98A9-B9DAE77B9C2E}" type="presParOf" srcId="{521C2A01-0C66-4DA0-AFE1-E562CA45B547}" destId="{1AD09568-54CB-4616-9E92-98CE9AA66E79}" srcOrd="0" destOrd="0" presId="urn:microsoft.com/office/officeart/2005/8/layout/radial5"/>
    <dgm:cxn modelId="{A8F409E9-0C46-4A03-91BB-C92DE27F5BC3}" type="presParOf" srcId="{41059514-4619-4585-A216-500F2D188864}" destId="{8B4699EC-99AA-4B43-9E2C-1A57DB5C5B4B}" srcOrd="2" destOrd="0" presId="urn:microsoft.com/office/officeart/2005/8/layout/radial5"/>
    <dgm:cxn modelId="{86151789-CA21-440A-830D-3C7C6B2BBF16}" type="presParOf" srcId="{41059514-4619-4585-A216-500F2D188864}" destId="{A3F743DC-3580-43F0-8C24-DC834AEE8048}" srcOrd="3" destOrd="0" presId="urn:microsoft.com/office/officeart/2005/8/layout/radial5"/>
    <dgm:cxn modelId="{38A00EB9-4398-4254-B76D-0C3D6BB09FC8}" type="presParOf" srcId="{A3F743DC-3580-43F0-8C24-DC834AEE8048}" destId="{9969ACE6-D2EB-45DA-8C16-F8C5927D9668}" srcOrd="0" destOrd="0" presId="urn:microsoft.com/office/officeart/2005/8/layout/radial5"/>
    <dgm:cxn modelId="{4BD0F42D-AD1C-4EFB-B262-47FF49CD04AC}" type="presParOf" srcId="{41059514-4619-4585-A216-500F2D188864}" destId="{BF961734-BEDA-423C-AF19-04FD903B4BF6}" srcOrd="4" destOrd="0" presId="urn:microsoft.com/office/officeart/2005/8/layout/radial5"/>
    <dgm:cxn modelId="{4CBF5326-5F0F-4A49-AAF9-94F4EFAA4507}" type="presParOf" srcId="{41059514-4619-4585-A216-500F2D188864}" destId="{3008F5D9-D813-4697-A4FD-84913D8A15EE}" srcOrd="5" destOrd="0" presId="urn:microsoft.com/office/officeart/2005/8/layout/radial5"/>
    <dgm:cxn modelId="{409B4C7E-6496-4D8C-B0B7-8E72B92C2BF0}" type="presParOf" srcId="{3008F5D9-D813-4697-A4FD-84913D8A15EE}" destId="{BA2B5A9A-73C7-4A1B-8AE1-64C8DB3A939E}" srcOrd="0" destOrd="0" presId="urn:microsoft.com/office/officeart/2005/8/layout/radial5"/>
    <dgm:cxn modelId="{27F83A83-E3C8-4748-AD8E-D3BE14BEBC48}" type="presParOf" srcId="{41059514-4619-4585-A216-500F2D188864}" destId="{9B70EE39-D018-4DA7-B143-4A58E0752535}" srcOrd="6" destOrd="0" presId="urn:microsoft.com/office/officeart/2005/8/layout/radial5"/>
    <dgm:cxn modelId="{B29CDE5A-4C9F-439D-BE5C-B12A6A3483A1}" type="presParOf" srcId="{41059514-4619-4585-A216-500F2D188864}" destId="{03738983-D62D-45E5-B5F7-66ED3AFF8A75}" srcOrd="7" destOrd="0" presId="urn:microsoft.com/office/officeart/2005/8/layout/radial5"/>
    <dgm:cxn modelId="{4E69F83B-19C1-45D8-8CE2-8862CF764A69}" type="presParOf" srcId="{03738983-D62D-45E5-B5F7-66ED3AFF8A75}" destId="{195B592D-87CA-4C52-83D8-97BAA3129CE3}" srcOrd="0" destOrd="0" presId="urn:microsoft.com/office/officeart/2005/8/layout/radial5"/>
    <dgm:cxn modelId="{227EB1C1-FDEF-41CE-9024-1A7CF8D0938F}" type="presParOf" srcId="{41059514-4619-4585-A216-500F2D188864}" destId="{BD910417-EB9E-4B84-A205-3B3A1EA2D70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2E091F-486C-49A9-B8D2-3ADC5A6CC66C}" type="doc">
      <dgm:prSet loTypeId="urn:microsoft.com/office/officeart/2005/8/layout/venn2" loCatId="relationship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A8F1576F-EE1D-4616-A33A-81137C1D1450}">
      <dgm:prSet phldrT="[Текст]"/>
      <dgm:spPr/>
      <dgm:t>
        <a:bodyPr/>
        <a:lstStyle/>
        <a:p>
          <a:r>
            <a:rPr lang="ru-RU" dirty="0"/>
            <a:t>4К</a:t>
          </a:r>
        </a:p>
      </dgm:t>
    </dgm:pt>
    <dgm:pt modelId="{3BCACAC4-1C87-4BA2-98E8-5E66E2FD221A}" type="parTrans" cxnId="{5E37548A-D1E5-44F8-B9E0-C031FD38EC41}">
      <dgm:prSet/>
      <dgm:spPr/>
      <dgm:t>
        <a:bodyPr/>
        <a:lstStyle/>
        <a:p>
          <a:endParaRPr lang="ru-RU"/>
        </a:p>
      </dgm:t>
    </dgm:pt>
    <dgm:pt modelId="{E85251DD-706C-4C18-B6C2-04613298D337}" type="sibTrans" cxnId="{5E37548A-D1E5-44F8-B9E0-C031FD38EC41}">
      <dgm:prSet/>
      <dgm:spPr/>
      <dgm:t>
        <a:bodyPr/>
        <a:lstStyle/>
        <a:p>
          <a:endParaRPr lang="ru-RU"/>
        </a:p>
      </dgm:t>
    </dgm:pt>
    <dgm:pt modelId="{5A985FB6-7B9E-427F-9A1D-DCC6A9DA4AA5}">
      <dgm:prSet phldrT="[Текст]" custT="1"/>
      <dgm:spPr/>
      <dgm:t>
        <a:bodyPr/>
        <a:lstStyle/>
        <a:p>
          <a:r>
            <a:rPr lang="ru-RU" sz="1200" dirty="0" err="1"/>
            <a:t>Естественно-научная</a:t>
          </a:r>
          <a:r>
            <a:rPr lang="ru-RU" sz="1200" dirty="0"/>
            <a:t> грамотность</a:t>
          </a:r>
        </a:p>
      </dgm:t>
    </dgm:pt>
    <dgm:pt modelId="{1B502E9D-B8D8-4219-B194-2231563C218E}" type="parTrans" cxnId="{04E1CF51-8A03-40EE-A187-E10C802AF439}">
      <dgm:prSet/>
      <dgm:spPr/>
      <dgm:t>
        <a:bodyPr/>
        <a:lstStyle/>
        <a:p>
          <a:endParaRPr lang="ru-RU"/>
        </a:p>
      </dgm:t>
    </dgm:pt>
    <dgm:pt modelId="{865A01D2-FDC3-4860-8704-9D92D4B86996}" type="sibTrans" cxnId="{04E1CF51-8A03-40EE-A187-E10C802AF439}">
      <dgm:prSet/>
      <dgm:spPr/>
      <dgm:t>
        <a:bodyPr/>
        <a:lstStyle/>
        <a:p>
          <a:endParaRPr lang="ru-RU"/>
        </a:p>
      </dgm:t>
    </dgm:pt>
    <dgm:pt modelId="{E5CDCB05-A18F-4583-8D29-90A68C65BC65}">
      <dgm:prSet phldrT="[Текст]" custT="1"/>
      <dgm:spPr/>
      <dgm:t>
        <a:bodyPr/>
        <a:lstStyle/>
        <a:p>
          <a:r>
            <a:rPr lang="ru-RU" sz="1200" dirty="0" err="1"/>
            <a:t>Математи-ческая</a:t>
          </a:r>
          <a:r>
            <a:rPr lang="ru-RU" sz="1200" dirty="0"/>
            <a:t> грамотность</a:t>
          </a:r>
        </a:p>
      </dgm:t>
    </dgm:pt>
    <dgm:pt modelId="{F63C588E-2AF3-43BE-9138-1ACD5D4D1E92}" type="parTrans" cxnId="{48A68E8B-D4EB-4546-9918-C204B2EBAEF1}">
      <dgm:prSet/>
      <dgm:spPr/>
      <dgm:t>
        <a:bodyPr/>
        <a:lstStyle/>
        <a:p>
          <a:endParaRPr lang="ru-RU"/>
        </a:p>
      </dgm:t>
    </dgm:pt>
    <dgm:pt modelId="{6FA18BCE-CDFF-416E-9924-3DF5C9AADCFC}" type="sibTrans" cxnId="{48A68E8B-D4EB-4546-9918-C204B2EBAEF1}">
      <dgm:prSet/>
      <dgm:spPr/>
      <dgm:t>
        <a:bodyPr/>
        <a:lstStyle/>
        <a:p>
          <a:endParaRPr lang="ru-RU"/>
        </a:p>
      </dgm:t>
    </dgm:pt>
    <dgm:pt modelId="{B2389E05-C7C5-4CED-976B-FC6E5D7DAB8C}">
      <dgm:prSet phldrT="[Текст]" custT="1"/>
      <dgm:spPr/>
      <dgm:t>
        <a:bodyPr/>
        <a:lstStyle/>
        <a:p>
          <a:r>
            <a:rPr lang="ru-RU" sz="1200" dirty="0"/>
            <a:t>Читательская грамотность</a:t>
          </a:r>
        </a:p>
      </dgm:t>
    </dgm:pt>
    <dgm:pt modelId="{284708D7-BF8F-4C1E-8C89-F89B5DA64F8B}" type="parTrans" cxnId="{C18DA499-6A34-45EE-AC90-ED3AFEBD7292}">
      <dgm:prSet/>
      <dgm:spPr/>
      <dgm:t>
        <a:bodyPr/>
        <a:lstStyle/>
        <a:p>
          <a:endParaRPr lang="ru-RU"/>
        </a:p>
      </dgm:t>
    </dgm:pt>
    <dgm:pt modelId="{6B90B0E4-AAAE-4D7A-A250-DC478CF6DBDB}" type="sibTrans" cxnId="{C18DA499-6A34-45EE-AC90-ED3AFEBD7292}">
      <dgm:prSet/>
      <dgm:spPr/>
      <dgm:t>
        <a:bodyPr/>
        <a:lstStyle/>
        <a:p>
          <a:endParaRPr lang="ru-RU"/>
        </a:p>
      </dgm:t>
    </dgm:pt>
    <dgm:pt modelId="{C512319B-4C27-4A0C-B645-9B5DE9C28574}" type="pres">
      <dgm:prSet presAssocID="{8F2E091F-486C-49A9-B8D2-3ADC5A6CC66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14CE67-872F-4560-89E8-353F8DA450D7}" type="pres">
      <dgm:prSet presAssocID="{8F2E091F-486C-49A9-B8D2-3ADC5A6CC66C}" presName="comp1" presStyleCnt="0"/>
      <dgm:spPr/>
    </dgm:pt>
    <dgm:pt modelId="{D5285CEC-2157-419A-9E61-A13AB1828B5E}" type="pres">
      <dgm:prSet presAssocID="{8F2E091F-486C-49A9-B8D2-3ADC5A6CC66C}" presName="circle1" presStyleLbl="node1" presStyleIdx="0" presStyleCnt="4"/>
      <dgm:spPr/>
      <dgm:t>
        <a:bodyPr/>
        <a:lstStyle/>
        <a:p>
          <a:endParaRPr lang="ru-RU"/>
        </a:p>
      </dgm:t>
    </dgm:pt>
    <dgm:pt modelId="{3B011409-5708-40D0-B3A8-2A157DF28E98}" type="pres">
      <dgm:prSet presAssocID="{8F2E091F-486C-49A9-B8D2-3ADC5A6CC66C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730BC-834C-4D3F-9960-E79D8AF9A0BC}" type="pres">
      <dgm:prSet presAssocID="{8F2E091F-486C-49A9-B8D2-3ADC5A6CC66C}" presName="comp2" presStyleCnt="0"/>
      <dgm:spPr/>
    </dgm:pt>
    <dgm:pt modelId="{6E67D424-1B92-4453-8515-E1FC2DBFCBF5}" type="pres">
      <dgm:prSet presAssocID="{8F2E091F-486C-49A9-B8D2-3ADC5A6CC66C}" presName="circle2" presStyleLbl="node1" presStyleIdx="1" presStyleCnt="4"/>
      <dgm:spPr/>
      <dgm:t>
        <a:bodyPr/>
        <a:lstStyle/>
        <a:p>
          <a:endParaRPr lang="ru-RU"/>
        </a:p>
      </dgm:t>
    </dgm:pt>
    <dgm:pt modelId="{66AD04D1-5412-478A-A297-9A0B79190C10}" type="pres">
      <dgm:prSet presAssocID="{8F2E091F-486C-49A9-B8D2-3ADC5A6CC66C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F3550-F114-4F90-9CA5-2E3808C98635}" type="pres">
      <dgm:prSet presAssocID="{8F2E091F-486C-49A9-B8D2-3ADC5A6CC66C}" presName="comp3" presStyleCnt="0"/>
      <dgm:spPr/>
    </dgm:pt>
    <dgm:pt modelId="{9FE0236A-99DF-4A0C-9A40-2F963BC69297}" type="pres">
      <dgm:prSet presAssocID="{8F2E091F-486C-49A9-B8D2-3ADC5A6CC66C}" presName="circle3" presStyleLbl="node1" presStyleIdx="2" presStyleCnt="4"/>
      <dgm:spPr/>
      <dgm:t>
        <a:bodyPr/>
        <a:lstStyle/>
        <a:p>
          <a:endParaRPr lang="ru-RU"/>
        </a:p>
      </dgm:t>
    </dgm:pt>
    <dgm:pt modelId="{73C9115C-A33A-4B61-8ECF-754EBA4B6831}" type="pres">
      <dgm:prSet presAssocID="{8F2E091F-486C-49A9-B8D2-3ADC5A6CC66C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76AAE-75C1-427A-9573-FD6670A1ADEC}" type="pres">
      <dgm:prSet presAssocID="{8F2E091F-486C-49A9-B8D2-3ADC5A6CC66C}" presName="comp4" presStyleCnt="0"/>
      <dgm:spPr/>
    </dgm:pt>
    <dgm:pt modelId="{007E9021-B161-4853-B722-DE7021731AEF}" type="pres">
      <dgm:prSet presAssocID="{8F2E091F-486C-49A9-B8D2-3ADC5A6CC66C}" presName="circle4" presStyleLbl="node1" presStyleIdx="3" presStyleCnt="4"/>
      <dgm:spPr/>
      <dgm:t>
        <a:bodyPr/>
        <a:lstStyle/>
        <a:p>
          <a:endParaRPr lang="ru-RU"/>
        </a:p>
      </dgm:t>
    </dgm:pt>
    <dgm:pt modelId="{74D8D3FA-6715-4BDC-A8FF-94977AA55E4A}" type="pres">
      <dgm:prSet presAssocID="{8F2E091F-486C-49A9-B8D2-3ADC5A6CC66C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38E47D-FB37-4F24-8EF9-A1626602841E}" type="presOf" srcId="{B2389E05-C7C5-4CED-976B-FC6E5D7DAB8C}" destId="{007E9021-B161-4853-B722-DE7021731AEF}" srcOrd="0" destOrd="0" presId="urn:microsoft.com/office/officeart/2005/8/layout/venn2"/>
    <dgm:cxn modelId="{F30D9124-6072-44A4-90C8-E0EE49D98A39}" type="presOf" srcId="{5A985FB6-7B9E-427F-9A1D-DCC6A9DA4AA5}" destId="{66AD04D1-5412-478A-A297-9A0B79190C10}" srcOrd="1" destOrd="0" presId="urn:microsoft.com/office/officeart/2005/8/layout/venn2"/>
    <dgm:cxn modelId="{663B4955-AF7F-4418-A5EC-2190939789B3}" type="presOf" srcId="{5A985FB6-7B9E-427F-9A1D-DCC6A9DA4AA5}" destId="{6E67D424-1B92-4453-8515-E1FC2DBFCBF5}" srcOrd="0" destOrd="0" presId="urn:microsoft.com/office/officeart/2005/8/layout/venn2"/>
    <dgm:cxn modelId="{C18DA499-6A34-45EE-AC90-ED3AFEBD7292}" srcId="{8F2E091F-486C-49A9-B8D2-3ADC5A6CC66C}" destId="{B2389E05-C7C5-4CED-976B-FC6E5D7DAB8C}" srcOrd="3" destOrd="0" parTransId="{284708D7-BF8F-4C1E-8C89-F89B5DA64F8B}" sibTransId="{6B90B0E4-AAAE-4D7A-A250-DC478CF6DBDB}"/>
    <dgm:cxn modelId="{1690D018-F618-4D45-9F31-BF80003E035B}" type="presOf" srcId="{E5CDCB05-A18F-4583-8D29-90A68C65BC65}" destId="{9FE0236A-99DF-4A0C-9A40-2F963BC69297}" srcOrd="0" destOrd="0" presId="urn:microsoft.com/office/officeart/2005/8/layout/venn2"/>
    <dgm:cxn modelId="{0AC56A4D-11B8-438C-9F19-A0B6ACC672AB}" type="presOf" srcId="{8F2E091F-486C-49A9-B8D2-3ADC5A6CC66C}" destId="{C512319B-4C27-4A0C-B645-9B5DE9C28574}" srcOrd="0" destOrd="0" presId="urn:microsoft.com/office/officeart/2005/8/layout/venn2"/>
    <dgm:cxn modelId="{04E1CF51-8A03-40EE-A187-E10C802AF439}" srcId="{8F2E091F-486C-49A9-B8D2-3ADC5A6CC66C}" destId="{5A985FB6-7B9E-427F-9A1D-DCC6A9DA4AA5}" srcOrd="1" destOrd="0" parTransId="{1B502E9D-B8D8-4219-B194-2231563C218E}" sibTransId="{865A01D2-FDC3-4860-8704-9D92D4B86996}"/>
    <dgm:cxn modelId="{395561CC-14D9-4A55-AAD4-E69B27253419}" type="presOf" srcId="{A8F1576F-EE1D-4616-A33A-81137C1D1450}" destId="{D5285CEC-2157-419A-9E61-A13AB1828B5E}" srcOrd="0" destOrd="0" presId="urn:microsoft.com/office/officeart/2005/8/layout/venn2"/>
    <dgm:cxn modelId="{48A68E8B-D4EB-4546-9918-C204B2EBAEF1}" srcId="{8F2E091F-486C-49A9-B8D2-3ADC5A6CC66C}" destId="{E5CDCB05-A18F-4583-8D29-90A68C65BC65}" srcOrd="2" destOrd="0" parTransId="{F63C588E-2AF3-43BE-9138-1ACD5D4D1E92}" sibTransId="{6FA18BCE-CDFF-416E-9924-3DF5C9AADCFC}"/>
    <dgm:cxn modelId="{0278B7E9-82EF-4CB6-BF84-39FCCF3EAB77}" type="presOf" srcId="{B2389E05-C7C5-4CED-976B-FC6E5D7DAB8C}" destId="{74D8D3FA-6715-4BDC-A8FF-94977AA55E4A}" srcOrd="1" destOrd="0" presId="urn:microsoft.com/office/officeart/2005/8/layout/venn2"/>
    <dgm:cxn modelId="{92BB7F6A-5416-42D3-AB00-A8DD8E0ADCE4}" type="presOf" srcId="{A8F1576F-EE1D-4616-A33A-81137C1D1450}" destId="{3B011409-5708-40D0-B3A8-2A157DF28E98}" srcOrd="1" destOrd="0" presId="urn:microsoft.com/office/officeart/2005/8/layout/venn2"/>
    <dgm:cxn modelId="{E5E0FF6C-839F-47DE-A0AC-68BD217C9391}" type="presOf" srcId="{E5CDCB05-A18F-4583-8D29-90A68C65BC65}" destId="{73C9115C-A33A-4B61-8ECF-754EBA4B6831}" srcOrd="1" destOrd="0" presId="urn:microsoft.com/office/officeart/2005/8/layout/venn2"/>
    <dgm:cxn modelId="{5E37548A-D1E5-44F8-B9E0-C031FD38EC41}" srcId="{8F2E091F-486C-49A9-B8D2-3ADC5A6CC66C}" destId="{A8F1576F-EE1D-4616-A33A-81137C1D1450}" srcOrd="0" destOrd="0" parTransId="{3BCACAC4-1C87-4BA2-98E8-5E66E2FD221A}" sibTransId="{E85251DD-706C-4C18-B6C2-04613298D337}"/>
    <dgm:cxn modelId="{E20228C6-B365-4ACF-BA4F-416CEACA1F5D}" type="presParOf" srcId="{C512319B-4C27-4A0C-B645-9B5DE9C28574}" destId="{0314CE67-872F-4560-89E8-353F8DA450D7}" srcOrd="0" destOrd="0" presId="urn:microsoft.com/office/officeart/2005/8/layout/venn2"/>
    <dgm:cxn modelId="{84534986-BBEB-4D3B-9CF0-235DC5354E04}" type="presParOf" srcId="{0314CE67-872F-4560-89E8-353F8DA450D7}" destId="{D5285CEC-2157-419A-9E61-A13AB1828B5E}" srcOrd="0" destOrd="0" presId="urn:microsoft.com/office/officeart/2005/8/layout/venn2"/>
    <dgm:cxn modelId="{D3605E49-76F8-4E88-83B7-FF5A38C3ACC7}" type="presParOf" srcId="{0314CE67-872F-4560-89E8-353F8DA450D7}" destId="{3B011409-5708-40D0-B3A8-2A157DF28E98}" srcOrd="1" destOrd="0" presId="urn:microsoft.com/office/officeart/2005/8/layout/venn2"/>
    <dgm:cxn modelId="{3CD50601-8D52-4AB1-A2FC-DE35F81D5C3C}" type="presParOf" srcId="{C512319B-4C27-4A0C-B645-9B5DE9C28574}" destId="{A1A730BC-834C-4D3F-9960-E79D8AF9A0BC}" srcOrd="1" destOrd="0" presId="urn:microsoft.com/office/officeart/2005/8/layout/venn2"/>
    <dgm:cxn modelId="{4D58C202-92EB-4933-83F1-63BFD9F2743E}" type="presParOf" srcId="{A1A730BC-834C-4D3F-9960-E79D8AF9A0BC}" destId="{6E67D424-1B92-4453-8515-E1FC2DBFCBF5}" srcOrd="0" destOrd="0" presId="urn:microsoft.com/office/officeart/2005/8/layout/venn2"/>
    <dgm:cxn modelId="{B7D5AEF6-5239-4D05-94E8-4C86623E36CD}" type="presParOf" srcId="{A1A730BC-834C-4D3F-9960-E79D8AF9A0BC}" destId="{66AD04D1-5412-478A-A297-9A0B79190C10}" srcOrd="1" destOrd="0" presId="urn:microsoft.com/office/officeart/2005/8/layout/venn2"/>
    <dgm:cxn modelId="{8F9BD305-8FDB-4D4A-87A3-5632D8395592}" type="presParOf" srcId="{C512319B-4C27-4A0C-B645-9B5DE9C28574}" destId="{88AF3550-F114-4F90-9CA5-2E3808C98635}" srcOrd="2" destOrd="0" presId="urn:microsoft.com/office/officeart/2005/8/layout/venn2"/>
    <dgm:cxn modelId="{C5F1C39B-59E7-4691-9D00-D83343268684}" type="presParOf" srcId="{88AF3550-F114-4F90-9CA5-2E3808C98635}" destId="{9FE0236A-99DF-4A0C-9A40-2F963BC69297}" srcOrd="0" destOrd="0" presId="urn:microsoft.com/office/officeart/2005/8/layout/venn2"/>
    <dgm:cxn modelId="{60233304-D736-477E-A0A9-289159EEB944}" type="presParOf" srcId="{88AF3550-F114-4F90-9CA5-2E3808C98635}" destId="{73C9115C-A33A-4B61-8ECF-754EBA4B6831}" srcOrd="1" destOrd="0" presId="urn:microsoft.com/office/officeart/2005/8/layout/venn2"/>
    <dgm:cxn modelId="{52EAC984-D6A8-4D81-8AAC-894FD75CCB7D}" type="presParOf" srcId="{C512319B-4C27-4A0C-B645-9B5DE9C28574}" destId="{1F376AAE-75C1-427A-9573-FD6670A1ADEC}" srcOrd="3" destOrd="0" presId="urn:microsoft.com/office/officeart/2005/8/layout/venn2"/>
    <dgm:cxn modelId="{8FDE3816-9A0A-4205-A4E2-C54B3CB12A5E}" type="presParOf" srcId="{1F376AAE-75C1-427A-9573-FD6670A1ADEC}" destId="{007E9021-B161-4853-B722-DE7021731AEF}" srcOrd="0" destOrd="0" presId="urn:microsoft.com/office/officeart/2005/8/layout/venn2"/>
    <dgm:cxn modelId="{8E9CFB4F-37DB-4809-9A86-3927F4C8F474}" type="presParOf" srcId="{1F376AAE-75C1-427A-9573-FD6670A1ADEC}" destId="{74D8D3FA-6715-4BDC-A8FF-94977AA55E4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B1D66C-4834-49CC-8DEC-3759786445C6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AB8F09-57A0-4D70-8819-7AD7D2079B48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200" dirty="0"/>
            <a:t>Позитивный опыт деятельности</a:t>
          </a:r>
        </a:p>
      </dgm:t>
    </dgm:pt>
    <dgm:pt modelId="{1F2ACB1B-D8BA-452E-AA9C-8249551661BE}" type="parTrans" cxnId="{68AAD831-E1B0-4102-A3E4-6D9455EFE84F}">
      <dgm:prSet/>
      <dgm:spPr/>
      <dgm:t>
        <a:bodyPr/>
        <a:lstStyle/>
        <a:p>
          <a:endParaRPr lang="ru-RU"/>
        </a:p>
      </dgm:t>
    </dgm:pt>
    <dgm:pt modelId="{481CDEC6-E466-441A-9EA0-DB8DE870DB23}" type="sibTrans" cxnId="{68AAD831-E1B0-4102-A3E4-6D9455EFE84F}">
      <dgm:prSet/>
      <dgm:spPr/>
      <dgm:t>
        <a:bodyPr/>
        <a:lstStyle/>
        <a:p>
          <a:endParaRPr lang="ru-RU"/>
        </a:p>
      </dgm:t>
    </dgm:pt>
    <dgm:pt modelId="{D28F1B11-9A69-45C4-BD48-9F6E8021F31C}">
      <dgm:prSet phldrT="[Текст]" custT="1"/>
      <dgm:spPr>
        <a:solidFill>
          <a:schemeClr val="accent6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/>
            <a:t>Ценностные отношения</a:t>
          </a:r>
        </a:p>
      </dgm:t>
    </dgm:pt>
    <dgm:pt modelId="{7C65EE50-6DCA-4D14-947B-C33C1665A2A4}" type="parTrans" cxnId="{F433C894-1ED2-45B0-92A2-A9BB21D126BA}">
      <dgm:prSet/>
      <dgm:spPr/>
      <dgm:t>
        <a:bodyPr/>
        <a:lstStyle/>
        <a:p>
          <a:endParaRPr lang="ru-RU"/>
        </a:p>
      </dgm:t>
    </dgm:pt>
    <dgm:pt modelId="{2AF0DD0C-FE42-4DD7-96E6-50CE6796CD99}" type="sibTrans" cxnId="{F433C894-1ED2-45B0-92A2-A9BB21D126BA}">
      <dgm:prSet/>
      <dgm:spPr/>
      <dgm:t>
        <a:bodyPr/>
        <a:lstStyle/>
        <a:p>
          <a:endParaRPr lang="ru-RU"/>
        </a:p>
      </dgm:t>
    </dgm:pt>
    <dgm:pt modelId="{44CA5B6D-13B4-4BE5-8DFD-97D6F50BA40C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400" dirty="0"/>
            <a:t>Умения</a:t>
          </a:r>
        </a:p>
      </dgm:t>
    </dgm:pt>
    <dgm:pt modelId="{4FBF4692-0DF1-4BF9-8B54-F9F41EBE1B0C}" type="parTrans" cxnId="{02D5CCDF-D549-48C4-96BA-C0531CA37EBF}">
      <dgm:prSet/>
      <dgm:spPr/>
      <dgm:t>
        <a:bodyPr/>
        <a:lstStyle/>
        <a:p>
          <a:endParaRPr lang="ru-RU"/>
        </a:p>
      </dgm:t>
    </dgm:pt>
    <dgm:pt modelId="{72529468-E6CF-4E32-8EB7-F88EBA15F3A5}" type="sibTrans" cxnId="{02D5CCDF-D549-48C4-96BA-C0531CA37EBF}">
      <dgm:prSet/>
      <dgm:spPr/>
      <dgm:t>
        <a:bodyPr/>
        <a:lstStyle/>
        <a:p>
          <a:endParaRPr lang="ru-RU"/>
        </a:p>
      </dgm:t>
    </dgm:pt>
    <dgm:pt modelId="{42AC9BAD-2446-4594-8933-69E6A39C9EC2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400" dirty="0"/>
            <a:t>Знания</a:t>
          </a:r>
        </a:p>
      </dgm:t>
    </dgm:pt>
    <dgm:pt modelId="{55B84ECA-9881-4741-8747-0422E10C57DE}" type="parTrans" cxnId="{FFB9864C-46A8-44BA-85BF-B2C81CE34ACF}">
      <dgm:prSet/>
      <dgm:spPr/>
      <dgm:t>
        <a:bodyPr/>
        <a:lstStyle/>
        <a:p>
          <a:endParaRPr lang="ru-RU"/>
        </a:p>
      </dgm:t>
    </dgm:pt>
    <dgm:pt modelId="{6E519399-29F6-407E-825F-1C5B9A169FFF}" type="sibTrans" cxnId="{FFB9864C-46A8-44BA-85BF-B2C81CE34ACF}">
      <dgm:prSet/>
      <dgm:spPr/>
      <dgm:t>
        <a:bodyPr/>
        <a:lstStyle/>
        <a:p>
          <a:endParaRPr lang="ru-RU"/>
        </a:p>
      </dgm:t>
    </dgm:pt>
    <dgm:pt modelId="{C18035C7-2668-44DB-8966-7C91FD566041}" type="pres">
      <dgm:prSet presAssocID="{21B1D66C-4834-49CC-8DEC-3759786445C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5713B6-4686-4875-83F5-B99F94D0D284}" type="pres">
      <dgm:prSet presAssocID="{21B1D66C-4834-49CC-8DEC-3759786445C6}" presName="comp1" presStyleCnt="0"/>
      <dgm:spPr/>
    </dgm:pt>
    <dgm:pt modelId="{F6330BC9-2A9B-43A9-8C34-BA79ACDE1C53}" type="pres">
      <dgm:prSet presAssocID="{21B1D66C-4834-49CC-8DEC-3759786445C6}" presName="circle1" presStyleLbl="node1" presStyleIdx="0" presStyleCnt="4"/>
      <dgm:spPr/>
      <dgm:t>
        <a:bodyPr/>
        <a:lstStyle/>
        <a:p>
          <a:endParaRPr lang="ru-RU"/>
        </a:p>
      </dgm:t>
    </dgm:pt>
    <dgm:pt modelId="{2B85DBF2-420D-4387-9546-175EAF1F9421}" type="pres">
      <dgm:prSet presAssocID="{21B1D66C-4834-49CC-8DEC-3759786445C6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37666-A0D5-4357-AC84-AE5511DD6575}" type="pres">
      <dgm:prSet presAssocID="{21B1D66C-4834-49CC-8DEC-3759786445C6}" presName="comp2" presStyleCnt="0"/>
      <dgm:spPr/>
    </dgm:pt>
    <dgm:pt modelId="{6175966B-EF3F-4405-8D14-AE0F9887CD68}" type="pres">
      <dgm:prSet presAssocID="{21B1D66C-4834-49CC-8DEC-3759786445C6}" presName="circle2" presStyleLbl="node1" presStyleIdx="1" presStyleCnt="4"/>
      <dgm:spPr/>
      <dgm:t>
        <a:bodyPr/>
        <a:lstStyle/>
        <a:p>
          <a:endParaRPr lang="ru-RU"/>
        </a:p>
      </dgm:t>
    </dgm:pt>
    <dgm:pt modelId="{0E3CC28E-FDC0-4DB1-BFE8-19B360EFC058}" type="pres">
      <dgm:prSet presAssocID="{21B1D66C-4834-49CC-8DEC-3759786445C6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7181C-39C3-4D83-8896-924730C8E5B0}" type="pres">
      <dgm:prSet presAssocID="{21B1D66C-4834-49CC-8DEC-3759786445C6}" presName="comp3" presStyleCnt="0"/>
      <dgm:spPr/>
    </dgm:pt>
    <dgm:pt modelId="{29591108-C038-4F8A-A0DE-762CB52412D6}" type="pres">
      <dgm:prSet presAssocID="{21B1D66C-4834-49CC-8DEC-3759786445C6}" presName="circle3" presStyleLbl="node1" presStyleIdx="2" presStyleCnt="4"/>
      <dgm:spPr/>
      <dgm:t>
        <a:bodyPr/>
        <a:lstStyle/>
        <a:p>
          <a:endParaRPr lang="ru-RU"/>
        </a:p>
      </dgm:t>
    </dgm:pt>
    <dgm:pt modelId="{309CBC46-871A-4768-A842-F0212AE06744}" type="pres">
      <dgm:prSet presAssocID="{21B1D66C-4834-49CC-8DEC-3759786445C6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3AA6E-6153-4D9D-B6AD-FCA745F91990}" type="pres">
      <dgm:prSet presAssocID="{21B1D66C-4834-49CC-8DEC-3759786445C6}" presName="comp4" presStyleCnt="0"/>
      <dgm:spPr/>
    </dgm:pt>
    <dgm:pt modelId="{00F5C5BE-580D-4CB0-BE16-714498CF7B56}" type="pres">
      <dgm:prSet presAssocID="{21B1D66C-4834-49CC-8DEC-3759786445C6}" presName="circle4" presStyleLbl="node1" presStyleIdx="3" presStyleCnt="4"/>
      <dgm:spPr/>
      <dgm:t>
        <a:bodyPr/>
        <a:lstStyle/>
        <a:p>
          <a:endParaRPr lang="ru-RU"/>
        </a:p>
      </dgm:t>
    </dgm:pt>
    <dgm:pt modelId="{240BCEB0-C52A-4E34-8A0B-7112602988D1}" type="pres">
      <dgm:prSet presAssocID="{21B1D66C-4834-49CC-8DEC-3759786445C6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D5CCDF-D549-48C4-96BA-C0531CA37EBF}" srcId="{21B1D66C-4834-49CC-8DEC-3759786445C6}" destId="{44CA5B6D-13B4-4BE5-8DFD-97D6F50BA40C}" srcOrd="2" destOrd="0" parTransId="{4FBF4692-0DF1-4BF9-8B54-F9F41EBE1B0C}" sibTransId="{72529468-E6CF-4E32-8EB7-F88EBA15F3A5}"/>
    <dgm:cxn modelId="{DD56AD12-2E2F-4B14-A37D-145349F88935}" type="presOf" srcId="{D28F1B11-9A69-45C4-BD48-9F6E8021F31C}" destId="{6175966B-EF3F-4405-8D14-AE0F9887CD68}" srcOrd="0" destOrd="0" presId="urn:microsoft.com/office/officeart/2005/8/layout/venn2"/>
    <dgm:cxn modelId="{AA90E735-1186-4B6C-B013-CE2C11EC2C00}" type="presOf" srcId="{42AC9BAD-2446-4594-8933-69E6A39C9EC2}" destId="{00F5C5BE-580D-4CB0-BE16-714498CF7B56}" srcOrd="0" destOrd="0" presId="urn:microsoft.com/office/officeart/2005/8/layout/venn2"/>
    <dgm:cxn modelId="{02D123A5-D289-45EE-95DE-19E86E3782A0}" type="presOf" srcId="{D28F1B11-9A69-45C4-BD48-9F6E8021F31C}" destId="{0E3CC28E-FDC0-4DB1-BFE8-19B360EFC058}" srcOrd="1" destOrd="0" presId="urn:microsoft.com/office/officeart/2005/8/layout/venn2"/>
    <dgm:cxn modelId="{FFB9864C-46A8-44BA-85BF-B2C81CE34ACF}" srcId="{21B1D66C-4834-49CC-8DEC-3759786445C6}" destId="{42AC9BAD-2446-4594-8933-69E6A39C9EC2}" srcOrd="3" destOrd="0" parTransId="{55B84ECA-9881-4741-8747-0422E10C57DE}" sibTransId="{6E519399-29F6-407E-825F-1C5B9A169FFF}"/>
    <dgm:cxn modelId="{113B639F-5F51-4489-9156-03260426BBD4}" type="presOf" srcId="{21B1D66C-4834-49CC-8DEC-3759786445C6}" destId="{C18035C7-2668-44DB-8966-7C91FD566041}" srcOrd="0" destOrd="0" presId="urn:microsoft.com/office/officeart/2005/8/layout/venn2"/>
    <dgm:cxn modelId="{BA3F40B2-814B-435F-8ABA-1FE9E1D7351B}" type="presOf" srcId="{42AC9BAD-2446-4594-8933-69E6A39C9EC2}" destId="{240BCEB0-C52A-4E34-8A0B-7112602988D1}" srcOrd="1" destOrd="0" presId="urn:microsoft.com/office/officeart/2005/8/layout/venn2"/>
    <dgm:cxn modelId="{F433C894-1ED2-45B0-92A2-A9BB21D126BA}" srcId="{21B1D66C-4834-49CC-8DEC-3759786445C6}" destId="{D28F1B11-9A69-45C4-BD48-9F6E8021F31C}" srcOrd="1" destOrd="0" parTransId="{7C65EE50-6DCA-4D14-947B-C33C1665A2A4}" sibTransId="{2AF0DD0C-FE42-4DD7-96E6-50CE6796CD99}"/>
    <dgm:cxn modelId="{CEF72090-524A-4DA0-9B07-DD000BD259B4}" type="presOf" srcId="{44CA5B6D-13B4-4BE5-8DFD-97D6F50BA40C}" destId="{29591108-C038-4F8A-A0DE-762CB52412D6}" srcOrd="0" destOrd="0" presId="urn:microsoft.com/office/officeart/2005/8/layout/venn2"/>
    <dgm:cxn modelId="{68AAD831-E1B0-4102-A3E4-6D9455EFE84F}" srcId="{21B1D66C-4834-49CC-8DEC-3759786445C6}" destId="{18AB8F09-57A0-4D70-8819-7AD7D2079B48}" srcOrd="0" destOrd="0" parTransId="{1F2ACB1B-D8BA-452E-AA9C-8249551661BE}" sibTransId="{481CDEC6-E466-441A-9EA0-DB8DE870DB23}"/>
    <dgm:cxn modelId="{EDBA105D-FA2D-4606-B706-70C2D06BF898}" type="presOf" srcId="{18AB8F09-57A0-4D70-8819-7AD7D2079B48}" destId="{2B85DBF2-420D-4387-9546-175EAF1F9421}" srcOrd="1" destOrd="0" presId="urn:microsoft.com/office/officeart/2005/8/layout/venn2"/>
    <dgm:cxn modelId="{4AAD87CA-6C2D-4866-843B-805D53E9D4E5}" type="presOf" srcId="{18AB8F09-57A0-4D70-8819-7AD7D2079B48}" destId="{F6330BC9-2A9B-43A9-8C34-BA79ACDE1C53}" srcOrd="0" destOrd="0" presId="urn:microsoft.com/office/officeart/2005/8/layout/venn2"/>
    <dgm:cxn modelId="{DDE4C2D1-FEFE-45A1-BD9E-47345C48668E}" type="presOf" srcId="{44CA5B6D-13B4-4BE5-8DFD-97D6F50BA40C}" destId="{309CBC46-871A-4768-A842-F0212AE06744}" srcOrd="1" destOrd="0" presId="urn:microsoft.com/office/officeart/2005/8/layout/venn2"/>
    <dgm:cxn modelId="{A7A22095-C8BA-403B-B830-2F817E813580}" type="presParOf" srcId="{C18035C7-2668-44DB-8966-7C91FD566041}" destId="{F05713B6-4686-4875-83F5-B99F94D0D284}" srcOrd="0" destOrd="0" presId="urn:microsoft.com/office/officeart/2005/8/layout/venn2"/>
    <dgm:cxn modelId="{94A05E37-8749-40C0-A660-C7C6E13646B3}" type="presParOf" srcId="{F05713B6-4686-4875-83F5-B99F94D0D284}" destId="{F6330BC9-2A9B-43A9-8C34-BA79ACDE1C53}" srcOrd="0" destOrd="0" presId="urn:microsoft.com/office/officeart/2005/8/layout/venn2"/>
    <dgm:cxn modelId="{CFD42D45-E996-4D44-87A0-432A6543DF47}" type="presParOf" srcId="{F05713B6-4686-4875-83F5-B99F94D0D284}" destId="{2B85DBF2-420D-4387-9546-175EAF1F9421}" srcOrd="1" destOrd="0" presId="urn:microsoft.com/office/officeart/2005/8/layout/venn2"/>
    <dgm:cxn modelId="{2B54AC48-9342-47CF-83E6-FA386EE34AE1}" type="presParOf" srcId="{C18035C7-2668-44DB-8966-7C91FD566041}" destId="{63737666-A0D5-4357-AC84-AE5511DD6575}" srcOrd="1" destOrd="0" presId="urn:microsoft.com/office/officeart/2005/8/layout/venn2"/>
    <dgm:cxn modelId="{FDCC1A47-85D7-4A12-A2A8-96A6193F4A3E}" type="presParOf" srcId="{63737666-A0D5-4357-AC84-AE5511DD6575}" destId="{6175966B-EF3F-4405-8D14-AE0F9887CD68}" srcOrd="0" destOrd="0" presId="urn:microsoft.com/office/officeart/2005/8/layout/venn2"/>
    <dgm:cxn modelId="{DF5D6368-D2A1-42D1-8DBA-7C24433CA1BF}" type="presParOf" srcId="{63737666-A0D5-4357-AC84-AE5511DD6575}" destId="{0E3CC28E-FDC0-4DB1-BFE8-19B360EFC058}" srcOrd="1" destOrd="0" presId="urn:microsoft.com/office/officeart/2005/8/layout/venn2"/>
    <dgm:cxn modelId="{B4B71253-80B7-4F81-8CF8-E16F2795D86D}" type="presParOf" srcId="{C18035C7-2668-44DB-8966-7C91FD566041}" destId="{3CF7181C-39C3-4D83-8896-924730C8E5B0}" srcOrd="2" destOrd="0" presId="urn:microsoft.com/office/officeart/2005/8/layout/venn2"/>
    <dgm:cxn modelId="{5D9593BF-3E49-41C3-A6B0-FCF657BA000C}" type="presParOf" srcId="{3CF7181C-39C3-4D83-8896-924730C8E5B0}" destId="{29591108-C038-4F8A-A0DE-762CB52412D6}" srcOrd="0" destOrd="0" presId="urn:microsoft.com/office/officeart/2005/8/layout/venn2"/>
    <dgm:cxn modelId="{A07990B0-FB8A-44C7-8B02-D467B252A8AC}" type="presParOf" srcId="{3CF7181C-39C3-4D83-8896-924730C8E5B0}" destId="{309CBC46-871A-4768-A842-F0212AE06744}" srcOrd="1" destOrd="0" presId="urn:microsoft.com/office/officeart/2005/8/layout/venn2"/>
    <dgm:cxn modelId="{A4F90A42-0306-46A6-B1D5-25849DD94AE6}" type="presParOf" srcId="{C18035C7-2668-44DB-8966-7C91FD566041}" destId="{B3D3AA6E-6153-4D9D-B6AD-FCA745F91990}" srcOrd="3" destOrd="0" presId="urn:microsoft.com/office/officeart/2005/8/layout/venn2"/>
    <dgm:cxn modelId="{1478D3FD-4090-4340-8478-0572CEE81041}" type="presParOf" srcId="{B3D3AA6E-6153-4D9D-B6AD-FCA745F91990}" destId="{00F5C5BE-580D-4CB0-BE16-714498CF7B56}" srcOrd="0" destOrd="0" presId="urn:microsoft.com/office/officeart/2005/8/layout/venn2"/>
    <dgm:cxn modelId="{A5378C4A-4A59-48F2-8037-0B05C36C7D31}" type="presParOf" srcId="{B3D3AA6E-6153-4D9D-B6AD-FCA745F91990}" destId="{240BCEB0-C52A-4E34-8A0B-7112602988D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1891F-53F3-466E-91E5-1AA50ADA5BBE}">
      <dsp:nvSpPr>
        <dsp:cNvPr id="0" name=""/>
        <dsp:cNvSpPr/>
      </dsp:nvSpPr>
      <dsp:spPr>
        <a:xfrm>
          <a:off x="616667" y="0"/>
          <a:ext cx="5063463" cy="506346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Функциональная грамотность</a:t>
          </a:r>
        </a:p>
      </dsp:txBody>
      <dsp:txXfrm>
        <a:off x="2198999" y="253173"/>
        <a:ext cx="1898798" cy="506346"/>
      </dsp:txXfrm>
    </dsp:sp>
    <dsp:sp modelId="{E61DFAC4-5C25-49F3-80BB-C4F569825632}">
      <dsp:nvSpPr>
        <dsp:cNvPr id="0" name=""/>
        <dsp:cNvSpPr/>
      </dsp:nvSpPr>
      <dsp:spPr>
        <a:xfrm>
          <a:off x="980376" y="759519"/>
          <a:ext cx="4303943" cy="430394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4К</a:t>
          </a:r>
        </a:p>
      </dsp:txBody>
      <dsp:txXfrm>
        <a:off x="2204310" y="1006996"/>
        <a:ext cx="1856075" cy="494953"/>
      </dsp:txXfrm>
    </dsp:sp>
    <dsp:sp modelId="{ADB5AB32-5FA2-4895-85EF-6D966DEB70DE}">
      <dsp:nvSpPr>
        <dsp:cNvPr id="0" name=""/>
        <dsp:cNvSpPr/>
      </dsp:nvSpPr>
      <dsp:spPr>
        <a:xfrm>
          <a:off x="1360135" y="1519038"/>
          <a:ext cx="3544424" cy="354442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Естественнонаучная грамотность</a:t>
          </a:r>
        </a:p>
      </dsp:txBody>
      <dsp:txXfrm>
        <a:off x="2215228" y="1763604"/>
        <a:ext cx="1834239" cy="489130"/>
      </dsp:txXfrm>
    </dsp:sp>
    <dsp:sp modelId="{D490E3DD-8194-4B05-871F-52E0ECBA1886}">
      <dsp:nvSpPr>
        <dsp:cNvPr id="0" name=""/>
        <dsp:cNvSpPr/>
      </dsp:nvSpPr>
      <dsp:spPr>
        <a:xfrm>
          <a:off x="1739895" y="2278558"/>
          <a:ext cx="2784904" cy="278490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Математическая грамотность</a:t>
          </a:r>
        </a:p>
      </dsp:txBody>
      <dsp:txXfrm>
        <a:off x="2380423" y="2529199"/>
        <a:ext cx="1503848" cy="501282"/>
      </dsp:txXfrm>
    </dsp:sp>
    <dsp:sp modelId="{9A567D88-AFED-484E-A215-36ED1F5A8FBF}">
      <dsp:nvSpPr>
        <dsp:cNvPr id="0" name=""/>
        <dsp:cNvSpPr/>
      </dsp:nvSpPr>
      <dsp:spPr>
        <a:xfrm>
          <a:off x="2119655" y="3038077"/>
          <a:ext cx="2025385" cy="202538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Читательская грамотность</a:t>
          </a:r>
        </a:p>
      </dsp:txBody>
      <dsp:txXfrm>
        <a:off x="2416266" y="3544424"/>
        <a:ext cx="1432163" cy="10126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06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07582" y="568820"/>
            <a:ext cx="7812108" cy="1062643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381672290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749588" y="537104"/>
            <a:ext cx="7787696" cy="970760"/>
          </a:xfrm>
        </p:spPr>
        <p:txBody>
          <a:bodyPr anchor="t" anchorCtr="0">
            <a:normAutofit/>
          </a:bodyPr>
          <a:lstStyle>
            <a:lvl1pPr algn="l">
              <a:defRPr sz="2000" baseline="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две строки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9588" y="1439010"/>
            <a:ext cx="7787696" cy="550875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750717" y="2200001"/>
            <a:ext cx="10831689" cy="3925635"/>
          </a:xfrm>
        </p:spPr>
        <p:txBody>
          <a:bodyPr>
            <a:normAutofit/>
          </a:bodyPr>
          <a:lstStyle>
            <a:lvl1pPr marL="0" indent="0">
              <a:buNone/>
              <a:defRPr sz="1500" b="0" i="0">
                <a:latin typeface="Calibri Light"/>
                <a:cs typeface="Calibri Light"/>
              </a:defRPr>
            </a:lvl1pPr>
            <a:lvl2pPr>
              <a:defRPr sz="1500" b="0" i="0">
                <a:latin typeface="Calibri Light"/>
                <a:cs typeface="Calibri Light"/>
              </a:defRPr>
            </a:lvl2pPr>
            <a:lvl3pPr>
              <a:defRPr sz="1500" b="0" i="0">
                <a:latin typeface="Calibri Light"/>
                <a:cs typeface="Calibri Light"/>
              </a:defRPr>
            </a:lvl3pPr>
            <a:lvl4pPr>
              <a:defRPr sz="1500" b="0" i="0">
                <a:latin typeface="Calibri Light"/>
                <a:cs typeface="Calibri Light"/>
              </a:defRPr>
            </a:lvl4pPr>
            <a:lvl5pPr>
              <a:defRPr sz="15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549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691387" y="942607"/>
            <a:ext cx="4829003" cy="1143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/>
              <a:t>Образец заголовка </a:t>
            </a:r>
            <a:br>
              <a:rPr lang="ru-RU" dirty="0"/>
            </a:br>
            <a:r>
              <a:rPr lang="ru-RU" dirty="0"/>
              <a:t>в три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1819179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6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5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5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6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17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2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52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9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3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cntd.ru/document/420248124#7DM0K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ana-oz.ru/2012/4/funkcionalnaya--gramotnost-shkolnikov-i-problemy-vysshey-shkoly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7540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«Формирование и оценка компонентов функциональной грамотности обучающихся»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55082"/>
            <a:ext cx="9144000" cy="1655762"/>
          </a:xfrm>
        </p:spPr>
        <p:txBody>
          <a:bodyPr/>
          <a:lstStyle/>
          <a:p>
            <a:r>
              <a:rPr lang="ru-RU" b="1" dirty="0"/>
              <a:t>Мошнина Рауза </a:t>
            </a:r>
            <a:r>
              <a:rPr lang="ru-RU" b="1" dirty="0" err="1"/>
              <a:t>Шамилевна</a:t>
            </a:r>
            <a:r>
              <a:rPr lang="ru-RU" b="1" dirty="0"/>
              <a:t> – заведующий кафедрой общеобразовательных дисциплин АСОУ, </a:t>
            </a:r>
            <a:r>
              <a:rPr lang="ru-RU" b="1" dirty="0" err="1"/>
              <a:t>к.п.н</a:t>
            </a:r>
            <a:r>
              <a:rPr lang="ru-RU" b="1" dirty="0"/>
              <a:t>., профессор</a:t>
            </a:r>
          </a:p>
        </p:txBody>
      </p:sp>
    </p:spTree>
    <p:extLst>
      <p:ext uri="{BB962C8B-B14F-4D97-AF65-F5344CB8AC3E}">
        <p14:creationId xmlns:p14="http://schemas.microsoft.com/office/powerpoint/2010/main" val="123438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B44A9E-8A5A-40F9-AABA-9E4C066A1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660" y="365125"/>
            <a:ext cx="6951307" cy="1325563"/>
          </a:xfrm>
        </p:spPr>
        <p:txBody>
          <a:bodyPr/>
          <a:lstStyle/>
          <a:p>
            <a:pPr algn="ctr"/>
            <a:r>
              <a:rPr lang="ru-RU" dirty="0"/>
              <a:t>Цели обновления </a:t>
            </a:r>
            <a:br>
              <a:rPr lang="ru-RU" dirty="0"/>
            </a:br>
            <a:r>
              <a:rPr lang="ru-RU" dirty="0"/>
              <a:t>ФГОС ОО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CA02F7-5403-47E3-B4C7-6F25EDA56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51" y="1772816"/>
            <a:ext cx="11056776" cy="440414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Обеспечение единого образовательного пространства РФ</a:t>
            </a:r>
          </a:p>
          <a:p>
            <a:r>
              <a:rPr lang="ru-RU" dirty="0"/>
              <a:t>Обеспечение лидирующих позиций России в области фундаментального математического образования, физики, химии, биологии, технических наук, гуманитарных и социальных дисциплин</a:t>
            </a:r>
          </a:p>
          <a:p>
            <a:r>
              <a:rPr lang="ru-RU" dirty="0"/>
              <a:t>Повышение роли школы в воспитании молодежи как ответственных граждан России на основе традиционных российских духовно-нравственных и культурно-исторических ценностей, а также в профилактике экстремизма и радикальной идеологии</a:t>
            </a:r>
          </a:p>
          <a:p>
            <a:r>
              <a:rPr lang="ru-RU" dirty="0"/>
              <a:t>Повышение качества преподавания русского языка, литературы, отечественной истории, основ светской этики, традиционных религий</a:t>
            </a:r>
          </a:p>
          <a:p>
            <a:r>
              <a:rPr lang="ru-RU" dirty="0"/>
              <a:t>Сохранение глубины и фундаментальности отечественного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151101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8C48E6-EE4E-483F-9CD4-E6A3929C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273" y="1064921"/>
            <a:ext cx="6858000" cy="1325563"/>
          </a:xfrm>
        </p:spPr>
        <p:txBody>
          <a:bodyPr/>
          <a:lstStyle/>
          <a:p>
            <a:pPr algn="ctr"/>
            <a:r>
              <a:rPr lang="ru-RU" dirty="0"/>
              <a:t>Структура ФГОС ОО 2021 </a:t>
            </a:r>
            <a:br>
              <a:rPr lang="ru-RU" dirty="0"/>
            </a:br>
            <a:r>
              <a:rPr lang="ru-RU" dirty="0"/>
              <a:t>не изменилась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CEAAF1-EC0B-49B5-9F93-D501DA9F0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3869"/>
            <a:ext cx="10515600" cy="3443094"/>
          </a:xfrm>
        </p:spPr>
        <p:txBody>
          <a:bodyPr/>
          <a:lstStyle/>
          <a:p>
            <a:r>
              <a:rPr lang="ru-RU" sz="2400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общие положения, </a:t>
            </a: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структуре программы начального общего образования,</a:t>
            </a: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 требования к условиям реализации программы начального общего образования, </a:t>
            </a: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результатам освоения программы начального общего образования</a:t>
            </a:r>
          </a:p>
          <a:p>
            <a:endParaRPr lang="ru-RU" sz="2400" dirty="0">
              <a:solidFill>
                <a:srgbClr val="000000"/>
              </a:solidFill>
              <a:latin typeface="stk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182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FBD78D-9967-41CC-922E-76878F37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257" y="192506"/>
            <a:ext cx="6456784" cy="142774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Содержание разделов ФГОС разных лет существенно различается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17793E-65E6-4252-A14E-112B0624A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0254"/>
            <a:ext cx="10824411" cy="455670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раздел «Общие положения» в ФГОС ООО 2021 расширился до 24-х пунктов, по сравнению с 7-ю положениями предыдущего стандарта. Все дополнения связаны с необходимостью приведения ФГОС в соответствие с Федеральным законом "Об образовании в Российской Федерации" N 273-ФЗ от 29 декабря 2012 года с изменениями 2020 года.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при определении целевого назначения ФГОС ООО очевидно смещение его акцентов на воспитательную составляющую результатов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070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B597B1-8C90-489A-9860-6BB5FB09F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147" y="336885"/>
            <a:ext cx="7557795" cy="165233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В ФГОС ОО 2021 вторым разделом является </a:t>
            </a:r>
            <a:br>
              <a:rPr lang="ru-RU" sz="2800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«Требования к структуре программ основного (начального) общего образования»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FB1B9D-B85A-491E-9CAD-CE874C442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7" y="1989221"/>
            <a:ext cx="11405937" cy="4187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Произошли терминологические изменения в обозначении структурных компонентов ФГОС;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от «основной образовательной программы основного общего образования»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к «</a:t>
            </a:r>
            <a:r>
              <a:rPr lang="ru-RU" sz="2400" b="1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программе основного (начального) общего образования</a:t>
            </a:r>
            <a:r>
              <a:rPr lang="ru-RU" sz="2400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Сама структура программы осталась неизменной: </a:t>
            </a: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соотношение обязательной и части, формируемой участниками образовательных отношений, по-прежнему 80/20% (70/30 %), </a:t>
            </a: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программа основного (начального) общего образования по-прежнему включает три раздела: целевой; содержательный; организационный.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023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38390B-5AFD-4B41-80BB-01B301972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101" y="1251534"/>
            <a:ext cx="4702630" cy="1325563"/>
          </a:xfrm>
        </p:spPr>
        <p:txBody>
          <a:bodyPr/>
          <a:lstStyle/>
          <a:p>
            <a:pPr algn="ctr"/>
            <a:r>
              <a:rPr lang="ru-RU" dirty="0"/>
              <a:t>Вопрос!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351894-975E-48E8-853C-BAC689511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3159"/>
            <a:ext cx="10515600" cy="3293804"/>
          </a:xfrm>
        </p:spPr>
        <p:txBody>
          <a:bodyPr/>
          <a:lstStyle/>
          <a:p>
            <a:r>
              <a:rPr lang="ru-RU" dirty="0"/>
              <a:t>Как вы думаете, с чем связана замена терминов в номинации образовательной программы?</a:t>
            </a:r>
          </a:p>
        </p:txBody>
      </p:sp>
    </p:spTree>
    <p:extLst>
      <p:ext uri="{BB962C8B-B14F-4D97-AF65-F5344CB8AC3E}">
        <p14:creationId xmlns:p14="http://schemas.microsoft.com/office/powerpoint/2010/main" val="3399793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BF0128-E128-432D-AF96-2BD9EAD5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339" y="417095"/>
            <a:ext cx="7007289" cy="166837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Структура целевого раздела программы основного общего образования </a:t>
            </a:r>
            <a:br>
              <a:rPr lang="ru-RU" sz="3200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не изменилось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A97975-74DC-45CD-9063-B8AC8FA0C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6546"/>
            <a:ext cx="10515600" cy="305111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включает: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 пояснительную записку;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планируемые результаты освоения обучающимися программы основного общего образования;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 систему оценки достижения планируемых результатов освоения программы основного общего образования.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592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1F8462-6D2E-4CC3-9135-D67B9B18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008" y="365126"/>
            <a:ext cx="6904653" cy="11184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Без изменений представлен Содержательный раздел программы начального общего образования</a:t>
            </a:r>
            <a:r>
              <a:rPr lang="ru-RU" sz="1800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EB671C1D-9F20-4C04-819C-68CF93C4DC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344646"/>
              </p:ext>
            </p:extLst>
          </p:nvPr>
        </p:nvGraphicFramePr>
        <p:xfrm>
          <a:off x="478971" y="1378229"/>
          <a:ext cx="11234057" cy="477151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620485">
                  <a:extLst>
                    <a:ext uri="{9D8B030D-6E8A-4147-A177-3AD203B41FA5}">
                      <a16:colId xmlns:a16="http://schemas.microsoft.com/office/drawing/2014/main" xmlns="" val="3848963539"/>
                    </a:ext>
                  </a:extLst>
                </a:gridCol>
                <a:gridCol w="4613572">
                  <a:extLst>
                    <a:ext uri="{9D8B030D-6E8A-4147-A177-3AD203B41FA5}">
                      <a16:colId xmlns:a16="http://schemas.microsoft.com/office/drawing/2014/main" xmlns="" val="3443735850"/>
                    </a:ext>
                  </a:extLst>
                </a:gridCol>
              </a:tblGrid>
              <a:tr h="1235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</a:rPr>
                        <a:t>ФГОС ООО 2009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</a:rPr>
                        <a:t>16. … Содержательный раздел основной образовательной программы основного общего образования включает следующие программы: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</a:rPr>
                        <a:t>ФГОС ООО 2021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</a:rPr>
                        <a:t>32. Содержательный раздел программы основного общего образования включает следующие программы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0011119"/>
                  </a:ext>
                </a:extLst>
              </a:tr>
              <a:tr h="2144155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программу развития универсальных учебных действий при получении основного общего образования, включающую формирование компетенций обучающихся в области использования информационно-коммуникационных технологий, учебно-исследовательской и проектной деятельности; </a:t>
                      </a: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(в редакции Приказа Минобрнауки России от 29.12.2014 № 1644)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программы отдельных учебных предметов, курсов, в том числе интегрированных;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рабочую программу воспитания; </a:t>
                      </a: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(в редакции Приказа </a:t>
                      </a:r>
                      <a:r>
                        <a:rPr lang="ru-RU" sz="1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Минпросвещения</a:t>
                      </a: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России от 11.12.2020 № 712)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программу коррекционной работы [*].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рабочие программы учебных предметов, учебных курсов (в том числе внеурочной деятельности), учебных модулей;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программу формирования универсальных учебных действий у обучающихся;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рабочую программу воспитания;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программу коррекционной работы (разрабатывается при наличии в Организации обучающихся с ОВЗ).</a:t>
                      </a:r>
                    </a:p>
                    <a:p>
                      <a:pPr algn="just">
                        <a:lnSpc>
                          <a:spcPts val="1575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81025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761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A9A51A-C71A-4B84-9D76-B48821248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524" y="365125"/>
            <a:ext cx="6640497" cy="1325563"/>
          </a:xfrm>
        </p:spPr>
        <p:txBody>
          <a:bodyPr/>
          <a:lstStyle/>
          <a:p>
            <a:pPr algn="ctr"/>
            <a:r>
              <a:rPr lang="ru-RU" dirty="0"/>
              <a:t>Организационный раздел - сходства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3AE64527-66EA-46E8-ABAE-D6B48CE6A2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402075"/>
              </p:ext>
            </p:extLst>
          </p:nvPr>
        </p:nvGraphicFramePr>
        <p:xfrm>
          <a:off x="821094" y="1825627"/>
          <a:ext cx="10746510" cy="433257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954555">
                  <a:extLst>
                    <a:ext uri="{9D8B030D-6E8A-4147-A177-3AD203B41FA5}">
                      <a16:colId xmlns:a16="http://schemas.microsoft.com/office/drawing/2014/main" xmlns="" val="3985172795"/>
                    </a:ext>
                  </a:extLst>
                </a:gridCol>
                <a:gridCol w="5791955">
                  <a:extLst>
                    <a:ext uri="{9D8B030D-6E8A-4147-A177-3AD203B41FA5}">
                      <a16:colId xmlns:a16="http://schemas.microsoft.com/office/drawing/2014/main" xmlns="" val="1164079437"/>
                    </a:ext>
                  </a:extLst>
                </a:gridCol>
              </a:tblGrid>
              <a:tr h="1058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</a:rPr>
                        <a:t>ФГОС ООО 2009</a:t>
                      </a:r>
                      <a:endParaRPr lang="ru-RU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</a:rPr>
                        <a:t>14. …Организационный раздел включает:</a:t>
                      </a:r>
                      <a:br>
                        <a:rPr lang="ru-RU" sz="1800" b="1" dirty="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</a:rPr>
                        <a:t>ФГОС ООО 2021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</a:rPr>
                        <a:t>33. Организационный раздел программы основного общего образования … должен включать: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7508726"/>
                  </a:ext>
                </a:extLst>
              </a:tr>
              <a:tr h="3273820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учебный план основного общего образования;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план внеурочной деятельности,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календарный учебный график,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календарный план воспитательной работы (в редакции, введенной в действие с 21 февраля 2015 года </a:t>
                      </a:r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  <a:hlinkClick r:id="rId2"/>
                        </a:rPr>
                        <a:t>приказом Минобрнауки России от 29 декабря 2014 года N 164</a:t>
                      </a:r>
                      <a:r>
                        <a:rPr lang="ru-RU" sz="1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.)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систему условий реализации основной образовательной программы в соответствии с требованиями Стандарта.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учебный план;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 внеурочной деятельности;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календарный учебный график;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календарный план воспитательной работы, содержащий перечень событий и мероприятий воспитательной направленности в учебном году или периоде обучения;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характеристику условий реализации программы основного общего образования, в том числе адаптированной, в соответствии с требованиями ФГОС.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42431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728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2A4E30-4337-4C6D-85B1-34983BD9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295" y="365125"/>
            <a:ext cx="6747030" cy="1325563"/>
          </a:xfrm>
        </p:spPr>
        <p:txBody>
          <a:bodyPr/>
          <a:lstStyle/>
          <a:p>
            <a:pPr algn="ctr"/>
            <a:r>
              <a:rPr lang="ru-RU" dirty="0"/>
              <a:t>Организационный раздел - различия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34F1B3DC-E2FA-4780-BB09-D7934954B6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038341"/>
              </p:ext>
            </p:extLst>
          </p:nvPr>
        </p:nvGraphicFramePr>
        <p:xfrm>
          <a:off x="625543" y="1690688"/>
          <a:ext cx="10940913" cy="44404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69679">
                  <a:extLst>
                    <a:ext uri="{9D8B030D-6E8A-4147-A177-3AD203B41FA5}">
                      <a16:colId xmlns:a16="http://schemas.microsoft.com/office/drawing/2014/main" xmlns="" val="707016519"/>
                    </a:ext>
                  </a:extLst>
                </a:gridCol>
                <a:gridCol w="5471234">
                  <a:extLst>
                    <a:ext uri="{9D8B030D-6E8A-4147-A177-3AD203B41FA5}">
                      <a16:colId xmlns:a16="http://schemas.microsoft.com/office/drawing/2014/main" xmlns="" val="2419026448"/>
                    </a:ext>
                  </a:extLst>
                </a:gridCol>
              </a:tblGrid>
              <a:tr h="1236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endParaRPr lang="ru-RU" sz="24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ФГОС ООО 2009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endParaRPr lang="ru-RU" sz="24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ФГОС ООО 2021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58903440"/>
                  </a:ext>
                </a:extLst>
              </a:tr>
              <a:tr h="20231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</a:rPr>
                        <a:t>Количество учебных занятий за 5 лет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</a:rPr>
                        <a:t>не менее 5267 часов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</a:rPr>
                        <a:t>и не более 6020 часов.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</a:rPr>
                        <a:t>Общий объем аудиторной работы за 5 лет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</a:rPr>
                        <a:t>не менее 5058 академических часов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</a:rPr>
                        <a:t>и не более 5549 академических часов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</a:rPr>
                        <a:t>при 5-дневной (или 6-дневной) учебной неделе.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35926692"/>
                  </a:ext>
                </a:extLst>
              </a:tr>
              <a:tr h="10573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</a:rPr>
                        <a:t>Объем внеурочной деятельности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</a:rPr>
                        <a:t>до 1750 часов за 5 лет обучения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внеурочной деятельности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1750 академических часов за 5 лет обучения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317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876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B7CFDB-66E8-438C-8AF7-5468B578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893" y="276895"/>
            <a:ext cx="6979298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«Требования к условиям реализации программы основного общего образования»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B9F08B-391F-430C-AC22-9D6B8A138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674"/>
            <a:ext cx="10515600" cy="4396289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впервые появляются </a:t>
            </a:r>
            <a:r>
              <a:rPr lang="ru-RU" dirty="0">
                <a:solidFill>
                  <a:srgbClr val="FF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общесистемные</a:t>
            </a:r>
            <a:r>
              <a:rPr lang="ru-RU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 требования (например, требования </a:t>
            </a:r>
            <a:r>
              <a:rPr lang="ru-RU" dirty="0">
                <a:solidFill>
                  <a:srgbClr val="000000"/>
                </a:solidFill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к организации информационно-образовательной среды ОО)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условиям, обеспечивающим возможность формирования </a:t>
            </a:r>
            <a:r>
              <a:rPr lang="ru-RU" dirty="0">
                <a:solidFill>
                  <a:srgbClr val="FF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функциональной грамотности</a:t>
            </a:r>
            <a:r>
              <a:rPr lang="ru-RU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 обучающихся (ст. 21). 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Причем, функциональная грамотность </a:t>
            </a:r>
            <a:r>
              <a:rPr lang="ru-RU" i="1" dirty="0">
                <a:solidFill>
                  <a:srgbClr val="FF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ни разу </a:t>
            </a:r>
            <a:r>
              <a:rPr lang="ru-RU" i="1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не упоминается в качестве </a:t>
            </a:r>
            <a:r>
              <a:rPr lang="ru-RU" i="1" dirty="0">
                <a:solidFill>
                  <a:srgbClr val="FF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планируемого результата </a:t>
            </a:r>
            <a:r>
              <a:rPr lang="ru-RU" i="1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ООО, что приводит к мысли о необходимости создания условий, опережающих актуальное состояние образовательного процесса.</a:t>
            </a:r>
            <a:endParaRPr lang="ru-RU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2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73FBBA-2AB7-4264-AFB7-D8D10AAE9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47" y="1008937"/>
            <a:ext cx="11206065" cy="4038924"/>
          </a:xfrm>
        </p:spPr>
        <p:txBody>
          <a:bodyPr>
            <a:noAutofit/>
          </a:bodyPr>
          <a:lstStyle/>
          <a:p>
            <a:pPr algn="ctr"/>
            <a:r>
              <a:rPr lang="ru-RU" sz="3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ФГОС как ресурс формирования функциональной грамотности школьников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6B2C9E-1FA6-4F9C-A82C-EF3EF9E6F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47861"/>
            <a:ext cx="10515600" cy="1007706"/>
          </a:xfrm>
        </p:spPr>
        <p:txBody>
          <a:bodyPr>
            <a:normAutofit/>
          </a:bodyPr>
          <a:lstStyle/>
          <a:p>
            <a:r>
              <a:rPr lang="ru-RU" dirty="0"/>
              <a:t>Занятие 1.</a:t>
            </a:r>
          </a:p>
          <a:p>
            <a:r>
              <a:rPr lang="ru-RU" dirty="0"/>
              <a:t>Входной тест.</a:t>
            </a:r>
          </a:p>
        </p:txBody>
      </p:sp>
    </p:spTree>
    <p:extLst>
      <p:ext uri="{BB962C8B-B14F-4D97-AF65-F5344CB8AC3E}">
        <p14:creationId xmlns:p14="http://schemas.microsoft.com/office/powerpoint/2010/main" val="3198615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BBF1C4-6DFF-44CB-9907-90E8D1B20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906" y="1214210"/>
            <a:ext cx="3517642" cy="1325563"/>
          </a:xfrm>
        </p:spPr>
        <p:txBody>
          <a:bodyPr/>
          <a:lstStyle/>
          <a:p>
            <a:pPr algn="ctr"/>
            <a:r>
              <a:rPr lang="ru-RU" dirty="0"/>
              <a:t>Вопрос!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315EDB-0B14-48E1-AD15-13D9B7EA9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116" y="3191069"/>
            <a:ext cx="9657347" cy="2985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Какие условия вы считаете необходимыми для формирования у школьников ФУНКЦИОНАЛЬНОЙ ГРАМОТНОСТИ?</a:t>
            </a:r>
          </a:p>
        </p:txBody>
      </p:sp>
    </p:spTree>
    <p:extLst>
      <p:ext uri="{BB962C8B-B14F-4D97-AF65-F5344CB8AC3E}">
        <p14:creationId xmlns:p14="http://schemas.microsoft.com/office/powerpoint/2010/main" val="3097055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F69DD-8DB4-44DC-975F-7D6A10DB0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262" y="681036"/>
            <a:ext cx="7315201" cy="199799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Требования к результатам освоения программы основного</a:t>
            </a:r>
            <a:br>
              <a:rPr lang="ru-RU" dirty="0"/>
            </a:br>
            <a:r>
              <a:rPr lang="ru-RU" dirty="0"/>
              <a:t>общего образования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43AFE6-0A44-485B-98FB-230CD1744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9453"/>
            <a:ext cx="10515600" cy="333751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41. ФГОС устанавливает требования к результатам освоения обучающимися программ основного общего образования:</a:t>
            </a:r>
          </a:p>
          <a:p>
            <a:r>
              <a:rPr lang="ru-RU" dirty="0"/>
              <a:t>Личностным</a:t>
            </a:r>
          </a:p>
          <a:p>
            <a:r>
              <a:rPr lang="ru-RU" dirty="0"/>
              <a:t>Метапредметным</a:t>
            </a:r>
          </a:p>
          <a:p>
            <a:r>
              <a:rPr lang="ru-RU" dirty="0"/>
              <a:t>Предметным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561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D64BDC-916F-4AA8-A09D-478F2EB31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558" y="365125"/>
            <a:ext cx="7138737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Требования к </a:t>
            </a:r>
            <a:r>
              <a:rPr lang="ru-RU" sz="3200" b="1" dirty="0">
                <a:solidFill>
                  <a:srgbClr val="FF0000"/>
                </a:solidFill>
              </a:rPr>
              <a:t>личностным</a:t>
            </a:r>
            <a:r>
              <a:rPr lang="ru-RU" sz="3200" b="1" dirty="0"/>
              <a:t> результатам освоения программы основного</a:t>
            </a:r>
            <a:br>
              <a:rPr lang="ru-RU" sz="3200" b="1" dirty="0"/>
            </a:br>
            <a:r>
              <a:rPr lang="ru-RU" sz="3200" b="1" dirty="0"/>
              <a:t>общего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E16885-FD75-400B-9E0F-1317AAB88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347"/>
            <a:ext cx="10515600" cy="41396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включают:</a:t>
            </a:r>
          </a:p>
          <a:p>
            <a:r>
              <a:rPr lang="ru-RU" dirty="0"/>
              <a:t>осознание российской гражданской </a:t>
            </a:r>
            <a:r>
              <a:rPr lang="ru-RU" dirty="0">
                <a:solidFill>
                  <a:srgbClr val="FF0000"/>
                </a:solidFill>
              </a:rPr>
              <a:t>идентичности</a:t>
            </a:r>
            <a:r>
              <a:rPr lang="ru-RU" dirty="0"/>
              <a:t>;</a:t>
            </a:r>
          </a:p>
          <a:p>
            <a:r>
              <a:rPr lang="ru-RU" dirty="0"/>
              <a:t>готовность обучающихся к саморазвитию, самостоятельности и </a:t>
            </a:r>
            <a:r>
              <a:rPr lang="ru-RU" dirty="0">
                <a:solidFill>
                  <a:srgbClr val="FF0000"/>
                </a:solidFill>
              </a:rPr>
              <a:t>личностному самоопределению</a:t>
            </a:r>
            <a:r>
              <a:rPr lang="ru-RU" dirty="0"/>
              <a:t>;</a:t>
            </a:r>
          </a:p>
          <a:p>
            <a:r>
              <a:rPr lang="ru-RU" dirty="0"/>
              <a:t>ценность </a:t>
            </a:r>
            <a:r>
              <a:rPr lang="ru-RU" dirty="0">
                <a:solidFill>
                  <a:srgbClr val="FF0000"/>
                </a:solidFill>
              </a:rPr>
              <a:t>самостоятельности и инициативы</a:t>
            </a:r>
            <a:r>
              <a:rPr lang="ru-RU" dirty="0"/>
              <a:t>;</a:t>
            </a:r>
          </a:p>
          <a:p>
            <a:r>
              <a:rPr lang="ru-RU" dirty="0"/>
              <a:t>наличие </a:t>
            </a:r>
            <a:r>
              <a:rPr lang="ru-RU" dirty="0">
                <a:solidFill>
                  <a:srgbClr val="FF0000"/>
                </a:solidFill>
              </a:rPr>
              <a:t>мотивации</a:t>
            </a:r>
            <a:r>
              <a:rPr lang="ru-RU" dirty="0"/>
              <a:t> к целенаправленной </a:t>
            </a:r>
            <a:r>
              <a:rPr lang="ru-RU" dirty="0">
                <a:solidFill>
                  <a:srgbClr val="FF0000"/>
                </a:solidFill>
              </a:rPr>
              <a:t>социально значимой </a:t>
            </a:r>
            <a:r>
              <a:rPr lang="ru-RU" dirty="0"/>
              <a:t>деятельности;</a:t>
            </a:r>
          </a:p>
          <a:p>
            <a:r>
              <a:rPr lang="ru-RU" dirty="0"/>
              <a:t>сформированность внутренней позиции личности как особого </a:t>
            </a:r>
            <a:r>
              <a:rPr lang="ru-RU" dirty="0">
                <a:solidFill>
                  <a:srgbClr val="FF0000"/>
                </a:solidFill>
              </a:rPr>
              <a:t>ценностного отношения к себе, окружающим людям и жизни </a:t>
            </a:r>
            <a:r>
              <a:rPr lang="ru-RU" dirty="0"/>
              <a:t>в целом.</a:t>
            </a:r>
          </a:p>
        </p:txBody>
      </p:sp>
    </p:spTree>
    <p:extLst>
      <p:ext uri="{BB962C8B-B14F-4D97-AF65-F5344CB8AC3E}">
        <p14:creationId xmlns:p14="http://schemas.microsoft.com/office/powerpoint/2010/main" val="1308155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AAF6C4-7C6A-47CB-B62B-37F68517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363" y="365125"/>
            <a:ext cx="7044614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Требования к </a:t>
            </a:r>
            <a:r>
              <a:rPr lang="ru-RU" sz="3200" dirty="0">
                <a:solidFill>
                  <a:srgbClr val="FF0000"/>
                </a:solidFill>
              </a:rPr>
              <a:t>личностным</a:t>
            </a:r>
            <a:r>
              <a:rPr lang="ru-RU" sz="3200" dirty="0"/>
              <a:t> результатам освоения программы основного</a:t>
            </a:r>
            <a:br>
              <a:rPr lang="ru-RU" sz="3200" dirty="0"/>
            </a:br>
            <a:r>
              <a:rPr lang="ru-RU" sz="3200" dirty="0"/>
              <a:t>общего образования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FDE45B1-A466-4E90-9A9E-2B41FC156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	Гражданское </a:t>
            </a:r>
          </a:p>
          <a:p>
            <a:pPr marL="0" indent="0">
              <a:buNone/>
            </a:pPr>
            <a:r>
              <a:rPr lang="ru-RU" dirty="0"/>
              <a:t>	Патриотическое </a:t>
            </a:r>
          </a:p>
          <a:p>
            <a:pPr marL="0" indent="0">
              <a:buNone/>
            </a:pPr>
            <a:r>
              <a:rPr lang="ru-RU" dirty="0"/>
              <a:t>	Духовно-нравственное </a:t>
            </a:r>
          </a:p>
          <a:p>
            <a:pPr marL="0" indent="0">
              <a:buNone/>
            </a:pPr>
            <a:r>
              <a:rPr lang="ru-RU" dirty="0"/>
              <a:t>	Эстетическое </a:t>
            </a:r>
          </a:p>
          <a:p>
            <a:pPr marL="0" indent="0">
              <a:buNone/>
            </a:pPr>
            <a:r>
              <a:rPr lang="ru-RU" dirty="0"/>
              <a:t>	Физическое и формирование культуры здоровья и эмоционального благополучия</a:t>
            </a:r>
          </a:p>
          <a:p>
            <a:pPr marL="0" indent="0">
              <a:buNone/>
            </a:pPr>
            <a:r>
              <a:rPr lang="ru-RU" dirty="0"/>
              <a:t>	Трудовое </a:t>
            </a:r>
          </a:p>
          <a:p>
            <a:pPr marL="0" indent="0">
              <a:buNone/>
            </a:pPr>
            <a:r>
              <a:rPr lang="ru-RU" dirty="0"/>
              <a:t>	Экологическое </a:t>
            </a:r>
          </a:p>
          <a:p>
            <a:pPr marL="0" indent="0">
              <a:buNone/>
            </a:pPr>
            <a:r>
              <a:rPr lang="ru-RU" dirty="0"/>
              <a:t>	</a:t>
            </a:r>
            <a:r>
              <a:rPr lang="ru-RU" dirty="0">
                <a:solidFill>
                  <a:srgbClr val="FF0000"/>
                </a:solidFill>
              </a:rPr>
              <a:t>Ценности научного познания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5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5D167-3982-4799-BE63-6E0DE3B5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474" y="365125"/>
            <a:ext cx="7170821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Требования к </a:t>
            </a:r>
            <a:r>
              <a:rPr lang="ru-RU" sz="3200" dirty="0">
                <a:solidFill>
                  <a:srgbClr val="FF0000"/>
                </a:solidFill>
              </a:rPr>
              <a:t>личностным</a:t>
            </a:r>
            <a:r>
              <a:rPr lang="ru-RU" sz="3200" dirty="0"/>
              <a:t> результатам освоения программы основного</a:t>
            </a:r>
            <a:br>
              <a:rPr lang="ru-RU" sz="3200" dirty="0"/>
            </a:br>
            <a:r>
              <a:rPr lang="ru-RU" sz="3200" dirty="0"/>
              <a:t>общего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559114-CBF8-449D-A099-2053F5917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42.1.8. </a:t>
            </a:r>
            <a:r>
              <a:rPr lang="ru-RU" dirty="0">
                <a:solidFill>
                  <a:srgbClr val="FF0000"/>
                </a:solidFill>
              </a:rPr>
              <a:t>Ценности научного познания</a:t>
            </a:r>
            <a:r>
              <a:rPr lang="ru-RU" dirty="0"/>
              <a:t>:</a:t>
            </a:r>
          </a:p>
          <a:p>
            <a:pPr marL="0" indent="0" algn="just">
              <a:buNone/>
            </a:pPr>
            <a:r>
              <a:rPr lang="ru-RU" dirty="0"/>
              <a:t>ориентация в деятельности на </a:t>
            </a:r>
            <a:r>
              <a:rPr lang="ru-RU" dirty="0">
                <a:solidFill>
                  <a:srgbClr val="FF0000"/>
                </a:solidFill>
              </a:rPr>
              <a:t>современную систему научных представлений</a:t>
            </a:r>
            <a:r>
              <a:rPr lang="ru-RU" dirty="0"/>
              <a:t> об основных закономерностях развития человека, природы и общества, взаимосвязях человека с природной и социальной средой;</a:t>
            </a:r>
          </a:p>
          <a:p>
            <a:pPr marL="0" indent="0" algn="just">
              <a:buNone/>
            </a:pPr>
            <a:r>
              <a:rPr lang="ru-RU" dirty="0"/>
              <a:t>овладение языковой и читательской </a:t>
            </a:r>
            <a:r>
              <a:rPr lang="ru-RU" dirty="0">
                <a:solidFill>
                  <a:srgbClr val="FF0000"/>
                </a:solidFill>
              </a:rPr>
              <a:t>культурой</a:t>
            </a:r>
            <a:r>
              <a:rPr lang="ru-RU" dirty="0"/>
              <a:t> как средством </a:t>
            </a:r>
            <a:r>
              <a:rPr lang="ru-RU" dirty="0">
                <a:solidFill>
                  <a:srgbClr val="FF0000"/>
                </a:solidFill>
              </a:rPr>
              <a:t>познания</a:t>
            </a:r>
            <a:r>
              <a:rPr lang="ru-RU" dirty="0"/>
              <a:t> мира;</a:t>
            </a:r>
          </a:p>
          <a:p>
            <a:pPr marL="0" indent="0" algn="just">
              <a:buNone/>
            </a:pPr>
            <a:r>
              <a:rPr lang="ru-RU" dirty="0"/>
              <a:t>овладение основными навыками </a:t>
            </a:r>
            <a:r>
              <a:rPr lang="ru-RU" dirty="0">
                <a:solidFill>
                  <a:srgbClr val="FF0000"/>
                </a:solidFill>
              </a:rPr>
              <a:t>исследовательской деятельности</a:t>
            </a:r>
            <a:r>
              <a:rPr lang="ru-RU" dirty="0"/>
              <a:t>, установка на осмысление опыта, наблюдений, поступков и </a:t>
            </a:r>
            <a:r>
              <a:rPr lang="ru-RU" dirty="0">
                <a:solidFill>
                  <a:srgbClr val="FF0000"/>
                </a:solidFill>
              </a:rPr>
              <a:t>стремление</a:t>
            </a:r>
            <a:r>
              <a:rPr lang="ru-RU" dirty="0"/>
              <a:t> совершенствовать пути достижения индивидуального и коллективного </a:t>
            </a:r>
            <a:r>
              <a:rPr lang="ru-RU" dirty="0">
                <a:solidFill>
                  <a:srgbClr val="FF0000"/>
                </a:solidFill>
              </a:rPr>
              <a:t>благополучия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9202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072985-7E69-46A9-9A94-D09B3C006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809" y="413252"/>
            <a:ext cx="7251033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Требования к </a:t>
            </a:r>
            <a:r>
              <a:rPr lang="ru-RU" sz="3200" dirty="0">
                <a:solidFill>
                  <a:srgbClr val="FF0000"/>
                </a:solidFill>
              </a:rPr>
              <a:t>метапредметным</a:t>
            </a:r>
            <a:r>
              <a:rPr lang="ru-RU" sz="3200" dirty="0"/>
              <a:t> результатам освоения программы основного</a:t>
            </a:r>
            <a:br>
              <a:rPr lang="ru-RU" sz="3200" dirty="0"/>
            </a:br>
            <a:r>
              <a:rPr lang="ru-RU" sz="3200" dirty="0"/>
              <a:t>общего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697EFC-12B9-4431-8856-3D7347B60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347"/>
            <a:ext cx="10515600" cy="413961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включают:</a:t>
            </a:r>
          </a:p>
          <a:p>
            <a:pPr algn="just"/>
            <a:r>
              <a:rPr lang="ru-RU" dirty="0"/>
              <a:t>освоение обучающимися межпредметных </a:t>
            </a:r>
            <a:r>
              <a:rPr lang="ru-RU" dirty="0">
                <a:solidFill>
                  <a:srgbClr val="FF0000"/>
                </a:solidFill>
              </a:rPr>
              <a:t>понятий</a:t>
            </a:r>
            <a:r>
              <a:rPr lang="ru-RU" dirty="0"/>
              <a:t> и универсальные учебные </a:t>
            </a:r>
            <a:r>
              <a:rPr lang="ru-RU" dirty="0">
                <a:solidFill>
                  <a:srgbClr val="FF0000"/>
                </a:solidFill>
              </a:rPr>
              <a:t>действия</a:t>
            </a:r>
            <a:r>
              <a:rPr lang="ru-RU" dirty="0"/>
              <a:t> (</a:t>
            </a:r>
            <a:r>
              <a:rPr lang="ru-RU" u="sng" dirty="0"/>
              <a:t>познавательные, коммуникативные, регулятивные</a:t>
            </a:r>
            <a:r>
              <a:rPr lang="ru-RU" dirty="0"/>
              <a:t>);</a:t>
            </a:r>
          </a:p>
          <a:p>
            <a:pPr algn="just"/>
            <a:r>
              <a:rPr lang="ru-RU" dirty="0"/>
              <a:t>способность их использовать в учебной, познавательной и социальной </a:t>
            </a:r>
            <a:r>
              <a:rPr lang="ru-RU" dirty="0">
                <a:solidFill>
                  <a:srgbClr val="FF0000"/>
                </a:solidFill>
              </a:rPr>
              <a:t>практике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готовность к самостоятельному планированию и осуществлению </a:t>
            </a:r>
            <a:r>
              <a:rPr lang="ru-RU" dirty="0">
                <a:solidFill>
                  <a:srgbClr val="FF0000"/>
                </a:solidFill>
              </a:rPr>
              <a:t>учебной деятельности</a:t>
            </a:r>
            <a:r>
              <a:rPr lang="ru-RU" dirty="0"/>
              <a:t> и организации учебного сотрудничества с педагогическими работниками и сверстниками, к участию в построении </a:t>
            </a:r>
            <a:r>
              <a:rPr lang="ru-RU" dirty="0">
                <a:solidFill>
                  <a:srgbClr val="FF0000"/>
                </a:solidFill>
              </a:rPr>
              <a:t>индивидуальной</a:t>
            </a:r>
            <a:r>
              <a:rPr lang="ru-RU" dirty="0"/>
              <a:t> образовательной траектории;</a:t>
            </a:r>
          </a:p>
          <a:p>
            <a:pPr algn="just"/>
            <a:r>
              <a:rPr lang="ru-RU" dirty="0"/>
              <a:t>овладение навыками работы с информацией: </a:t>
            </a:r>
            <a:r>
              <a:rPr lang="ru-RU" dirty="0">
                <a:solidFill>
                  <a:srgbClr val="FF0000"/>
                </a:solidFill>
              </a:rPr>
              <a:t>восприятие и создание </a:t>
            </a:r>
            <a:r>
              <a:rPr lang="ru-RU" dirty="0"/>
              <a:t>информационных </a:t>
            </a:r>
            <a:r>
              <a:rPr lang="ru-RU" dirty="0">
                <a:solidFill>
                  <a:srgbClr val="FF0000"/>
                </a:solidFill>
              </a:rPr>
              <a:t>текстов</a:t>
            </a:r>
            <a:r>
              <a:rPr lang="ru-RU" dirty="0"/>
              <a:t> в различных форматах, в том числе цифровых, с учетом назначения информации и ее </a:t>
            </a:r>
            <a:r>
              <a:rPr lang="ru-RU" dirty="0">
                <a:solidFill>
                  <a:srgbClr val="FF0000"/>
                </a:solidFill>
              </a:rPr>
              <a:t>целевой аудитории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1262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B70A61-0A37-4857-95F9-5015D873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362" y="365125"/>
            <a:ext cx="7100597" cy="1325563"/>
          </a:xfrm>
        </p:spPr>
        <p:txBody>
          <a:bodyPr/>
          <a:lstStyle/>
          <a:p>
            <a:pPr algn="ctr"/>
            <a:r>
              <a:rPr lang="ru-RU" dirty="0"/>
              <a:t>Метапредметные результаты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C80970-C565-4B49-853C-FCF4EB6EA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Познавательные универсальные учебные действия</a:t>
            </a:r>
          </a:p>
          <a:p>
            <a:r>
              <a:rPr lang="ru-RU" dirty="0"/>
              <a:t>Базовые логические (8)</a:t>
            </a:r>
          </a:p>
          <a:p>
            <a:r>
              <a:rPr lang="ru-RU" dirty="0"/>
              <a:t>Базовые исследовательские (7)</a:t>
            </a:r>
          </a:p>
          <a:p>
            <a:r>
              <a:rPr lang="ru-RU" dirty="0"/>
              <a:t>Работа с информацией (6)</a:t>
            </a:r>
          </a:p>
          <a:p>
            <a:pPr marL="0" indent="0">
              <a:buNone/>
            </a:pPr>
            <a:r>
              <a:rPr lang="ru-RU" b="1" dirty="0"/>
              <a:t>Коммуникативные универсальные учебные действия</a:t>
            </a:r>
          </a:p>
          <a:p>
            <a:r>
              <a:rPr lang="ru-RU" dirty="0"/>
              <a:t>Общение (8)</a:t>
            </a:r>
          </a:p>
          <a:p>
            <a:r>
              <a:rPr lang="ru-RU" dirty="0"/>
              <a:t>Совместная деятельность (7)</a:t>
            </a:r>
          </a:p>
          <a:p>
            <a:pPr marL="0" indent="0">
              <a:buNone/>
            </a:pPr>
            <a:r>
              <a:rPr lang="ru-RU" b="1" dirty="0"/>
              <a:t>Регулятивные универсальные учебные действия</a:t>
            </a:r>
          </a:p>
          <a:p>
            <a:r>
              <a:rPr lang="ru-RU" dirty="0"/>
              <a:t>Самоорганизация (5)</a:t>
            </a:r>
          </a:p>
          <a:p>
            <a:r>
              <a:rPr lang="ru-RU" dirty="0"/>
              <a:t>Самоконтроль (6)</a:t>
            </a:r>
          </a:p>
          <a:p>
            <a:r>
              <a:rPr lang="ru-RU" dirty="0">
                <a:solidFill>
                  <a:srgbClr val="FF0000"/>
                </a:solidFill>
              </a:rPr>
              <a:t>Эмоциональный интеллект (4)</a:t>
            </a:r>
          </a:p>
          <a:p>
            <a:r>
              <a:rPr lang="ru-RU" dirty="0">
                <a:solidFill>
                  <a:srgbClr val="FF0000"/>
                </a:solidFill>
              </a:rPr>
              <a:t>Принятие себя и других (5)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3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9C1E19-BD69-4516-A9FB-9C96F1D9C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304" y="365125"/>
            <a:ext cx="7267075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Требования к </a:t>
            </a:r>
            <a:r>
              <a:rPr lang="ru-RU" sz="3200" dirty="0">
                <a:solidFill>
                  <a:srgbClr val="FF0000"/>
                </a:solidFill>
              </a:rPr>
              <a:t>предметным</a:t>
            </a:r>
            <a:r>
              <a:rPr lang="ru-RU" sz="3200" dirty="0"/>
              <a:t> результатам освоения программы основного</a:t>
            </a:r>
            <a:br>
              <a:rPr lang="ru-RU" sz="3200" dirty="0"/>
            </a:br>
            <a:r>
              <a:rPr lang="ru-RU" sz="3200" dirty="0"/>
              <a:t>общего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8CA0B4-C7A8-45A7-A6AD-D2A191211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включают:</a:t>
            </a:r>
          </a:p>
          <a:p>
            <a:pPr algn="just"/>
            <a:r>
              <a:rPr lang="ru-RU" dirty="0"/>
              <a:t>освоение обучающимися научных </a:t>
            </a:r>
            <a:r>
              <a:rPr lang="ru-RU" dirty="0">
                <a:solidFill>
                  <a:srgbClr val="FF0000"/>
                </a:solidFill>
              </a:rPr>
              <a:t>знаний, умений </a:t>
            </a:r>
            <a:r>
              <a:rPr lang="ru-RU" dirty="0"/>
              <a:t>и способов </a:t>
            </a:r>
            <a:r>
              <a:rPr lang="ru-RU" dirty="0">
                <a:solidFill>
                  <a:srgbClr val="FF0000"/>
                </a:solidFill>
              </a:rPr>
              <a:t>действий</a:t>
            </a:r>
            <a:r>
              <a:rPr lang="ru-RU" dirty="0"/>
              <a:t>, специфических для соответствующей предметной области;</a:t>
            </a:r>
          </a:p>
          <a:p>
            <a:pPr algn="just"/>
            <a:r>
              <a:rPr lang="ru-RU" dirty="0"/>
              <a:t>предпосылки </a:t>
            </a:r>
            <a:r>
              <a:rPr lang="ru-RU" dirty="0">
                <a:solidFill>
                  <a:srgbClr val="FF0000"/>
                </a:solidFill>
              </a:rPr>
              <a:t>научного</a:t>
            </a:r>
            <a:r>
              <a:rPr lang="ru-RU" dirty="0"/>
              <a:t> типа </a:t>
            </a:r>
            <a:r>
              <a:rPr lang="ru-RU" dirty="0">
                <a:solidFill>
                  <a:srgbClr val="FF0000"/>
                </a:solidFill>
              </a:rPr>
              <a:t>мышления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виды </a:t>
            </a:r>
            <a:r>
              <a:rPr lang="ru-RU" dirty="0">
                <a:solidFill>
                  <a:srgbClr val="FF0000"/>
                </a:solidFill>
              </a:rPr>
              <a:t>деятельности</a:t>
            </a:r>
            <a:r>
              <a:rPr lang="ru-RU" dirty="0"/>
              <a:t> по </a:t>
            </a:r>
            <a:r>
              <a:rPr lang="ru-RU" dirty="0">
                <a:solidFill>
                  <a:srgbClr val="FF0000"/>
                </a:solidFill>
              </a:rPr>
              <a:t>получению</a:t>
            </a:r>
            <a:r>
              <a:rPr lang="ru-RU" dirty="0"/>
              <a:t> нового знания, его </a:t>
            </a:r>
            <a:r>
              <a:rPr lang="ru-RU" dirty="0">
                <a:solidFill>
                  <a:srgbClr val="FF0000"/>
                </a:solidFill>
              </a:rPr>
              <a:t>интерпретации, преобразованию </a:t>
            </a:r>
            <a:r>
              <a:rPr lang="ru-RU" dirty="0"/>
              <a:t>и </a:t>
            </a:r>
            <a:r>
              <a:rPr lang="ru-RU" dirty="0">
                <a:solidFill>
                  <a:srgbClr val="FF0000"/>
                </a:solidFill>
              </a:rPr>
              <a:t>применению</a:t>
            </a:r>
            <a:r>
              <a:rPr lang="ru-RU" dirty="0"/>
              <a:t> в различных учебных ситуациях, в том числе при создании учебных и социальных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741347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069BCA-0030-475E-872A-DABF7BD84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073" y="887639"/>
            <a:ext cx="7417837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/>
              <a:t>45. Требования к освоению предметных результатов программ основного общего образования на </a:t>
            </a:r>
            <a:r>
              <a:rPr lang="ru-RU" sz="2800" b="1" dirty="0">
                <a:solidFill>
                  <a:srgbClr val="FF0000"/>
                </a:solidFill>
              </a:rPr>
              <a:t>базовом</a:t>
            </a:r>
            <a:r>
              <a:rPr lang="ru-RU" sz="2800" b="1" dirty="0"/>
              <a:t> и </a:t>
            </a:r>
            <a:r>
              <a:rPr lang="ru-RU" sz="2800" b="1" dirty="0">
                <a:solidFill>
                  <a:srgbClr val="FF0000"/>
                </a:solidFill>
              </a:rPr>
              <a:t>углубленном уровнях </a:t>
            </a:r>
            <a:r>
              <a:rPr lang="ru-RU" sz="2800" b="1" dirty="0"/>
              <a:t>обеспечивают возможность изучения учебных предметов </a:t>
            </a:r>
            <a:r>
              <a:rPr lang="ru-RU" sz="2800" b="1" dirty="0">
                <a:solidFill>
                  <a:srgbClr val="FF0000"/>
                </a:solidFill>
              </a:rPr>
              <a:t>по индивидуальным </a:t>
            </a:r>
            <a:r>
              <a:rPr lang="ru-RU" sz="2800" b="1" dirty="0"/>
              <a:t>учебным планам, с использованием </a:t>
            </a:r>
            <a:r>
              <a:rPr lang="ru-RU" sz="2800" b="1" dirty="0">
                <a:solidFill>
                  <a:srgbClr val="FF0000"/>
                </a:solidFill>
              </a:rPr>
              <a:t>сетевой формы</a:t>
            </a:r>
            <a:r>
              <a:rPr lang="ru-RU" sz="2800" b="1" dirty="0"/>
              <a:t>, </a:t>
            </a:r>
            <a:r>
              <a:rPr lang="ru-RU" sz="2800" b="1" dirty="0">
                <a:solidFill>
                  <a:srgbClr val="FF0000"/>
                </a:solidFill>
              </a:rPr>
              <a:t>электронного</a:t>
            </a:r>
            <a:r>
              <a:rPr lang="ru-RU" sz="2800" b="1" dirty="0"/>
              <a:t> обучения и </a:t>
            </a:r>
            <a:r>
              <a:rPr lang="ru-RU" sz="2800" b="1" dirty="0">
                <a:solidFill>
                  <a:srgbClr val="FF0000"/>
                </a:solidFill>
              </a:rPr>
              <a:t>дистанционных</a:t>
            </a:r>
            <a:r>
              <a:rPr lang="ru-RU" sz="2800" b="1" dirty="0"/>
              <a:t> образовательных технологий 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2F05A1-FED9-426A-BCC7-FCD05D07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2873829"/>
            <a:ext cx="11383347" cy="33031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Включают способность:</a:t>
            </a:r>
          </a:p>
          <a:p>
            <a:r>
              <a:rPr lang="ru-RU" dirty="0"/>
              <a:t> знать определение понятия, </a:t>
            </a:r>
          </a:p>
          <a:p>
            <a:r>
              <a:rPr lang="ru-RU" dirty="0"/>
              <a:t>знать и уметь доказывать свойства и признаки, </a:t>
            </a:r>
          </a:p>
          <a:p>
            <a:r>
              <a:rPr lang="ru-RU" dirty="0"/>
              <a:t>характеризовать связи с другими понятиями, представляя одно понятие как часть целого комплекса, </a:t>
            </a:r>
          </a:p>
          <a:p>
            <a:r>
              <a:rPr lang="ru-RU" dirty="0"/>
              <a:t>использовать понятие и его свойства при проведении рассуждений, доказательства и решении задач (свободно оперировать понятиями), </a:t>
            </a:r>
          </a:p>
          <a:p>
            <a:r>
              <a:rPr lang="ru-RU" dirty="0"/>
              <a:t>решать задачи более высокого уровня сложности.</a:t>
            </a:r>
          </a:p>
        </p:txBody>
      </p:sp>
    </p:spTree>
    <p:extLst>
      <p:ext uri="{BB962C8B-B14F-4D97-AF65-F5344CB8AC3E}">
        <p14:creationId xmlns:p14="http://schemas.microsoft.com/office/powerpoint/2010/main" val="1481580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3EAD08-5196-45C5-8626-5E223440E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306" y="365125"/>
            <a:ext cx="6736702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т</a:t>
            </a:r>
            <a:r>
              <a:rPr lang="ru-RU" sz="2800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ребований к результатам освоения программы основного общего образования в ФГОС 2021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FECDEA-C426-431F-B59F-37E5EEB58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Деятельностная</a:t>
            </a:r>
            <a:r>
              <a:rPr lang="ru-RU" dirty="0"/>
              <a:t> форма представления результатов по предметам по каждому году обучения (исключение – история)</a:t>
            </a:r>
          </a:p>
          <a:p>
            <a:r>
              <a:rPr lang="ru-RU" dirty="0"/>
              <a:t>Формулировка результатов в соответствии с программными документами в области </a:t>
            </a:r>
            <a:r>
              <a:rPr lang="ru-RU" dirty="0">
                <a:solidFill>
                  <a:srgbClr val="FF0000"/>
                </a:solidFill>
              </a:rPr>
              <a:t>социально-экономического</a:t>
            </a:r>
            <a:r>
              <a:rPr lang="ru-RU" dirty="0"/>
              <a:t> развития страны</a:t>
            </a:r>
          </a:p>
          <a:p>
            <a:r>
              <a:rPr lang="ru-RU" dirty="0"/>
              <a:t>Предъявление требований к результатам в соответствии с </a:t>
            </a:r>
            <a:r>
              <a:rPr lang="ru-RU" dirty="0">
                <a:solidFill>
                  <a:srgbClr val="FF0000"/>
                </a:solidFill>
              </a:rPr>
              <a:t>гарантируемым минимумом </a:t>
            </a:r>
            <a:r>
              <a:rPr lang="ru-RU" dirty="0"/>
              <a:t>содержания</a:t>
            </a:r>
          </a:p>
          <a:p>
            <a:r>
              <a:rPr lang="ru-RU" dirty="0"/>
              <a:t>Учет отечественной и </a:t>
            </a:r>
            <a:r>
              <a:rPr lang="ru-RU" dirty="0">
                <a:solidFill>
                  <a:srgbClr val="FF0000"/>
                </a:solidFill>
              </a:rPr>
              <a:t>мировой практики </a:t>
            </a:r>
            <a:r>
              <a:rPr lang="ru-RU" dirty="0"/>
              <a:t>оценки достижения планируемых результатов как показателя качества общего образования (ВПР, ЕГЭ, ОГЭ)</a:t>
            </a:r>
          </a:p>
          <a:p>
            <a:r>
              <a:rPr lang="ru-RU" dirty="0"/>
              <a:t>Усиление акцентов на результаты изучения на современном уровне явлений и процессов в современной </a:t>
            </a:r>
            <a:r>
              <a:rPr lang="ru-RU" dirty="0">
                <a:solidFill>
                  <a:srgbClr val="FF0000"/>
                </a:solidFill>
              </a:rPr>
              <a:t>России и мире </a:t>
            </a:r>
            <a:r>
              <a:rPr lang="ru-RU" dirty="0"/>
              <a:t>в целом</a:t>
            </a:r>
          </a:p>
        </p:txBody>
      </p:sp>
    </p:spTree>
    <p:extLst>
      <p:ext uri="{BB962C8B-B14F-4D97-AF65-F5344CB8AC3E}">
        <p14:creationId xmlns:p14="http://schemas.microsoft.com/office/powerpoint/2010/main" val="287986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4962" y="747621"/>
            <a:ext cx="7902075" cy="1756536"/>
          </a:xfrm>
          <a:prstGeom prst="rect">
            <a:avLst/>
          </a:prstGeom>
        </p:spPr>
        <p:txBody>
          <a:bodyPr vert="horz" wrap="square" lIns="0" tIns="276508" rIns="0" bIns="0" rtlCol="0" anchor="ctr">
            <a:spAutoFit/>
          </a:bodyPr>
          <a:lstStyle/>
          <a:p>
            <a:pPr marL="341382">
              <a:lnSpc>
                <a:spcPct val="100000"/>
              </a:lnSpc>
            </a:pPr>
            <a:r>
              <a:rPr lang="ru-RU" sz="3200" dirty="0"/>
              <a:t>Функциональная грамотность как планируемый результат основного общего образования</a:t>
            </a:r>
            <a:r>
              <a:rPr sz="29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37592" y="2852051"/>
            <a:ext cx="10916816" cy="3258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5118" marR="251481" indent="-372969">
              <a:lnSpc>
                <a:spcPct val="100000"/>
              </a:lnSpc>
              <a:buFont typeface="Arial"/>
              <a:buChar char="•"/>
              <a:tabLst>
                <a:tab pos="385725" algn="l"/>
              </a:tabLst>
            </a:pPr>
            <a:r>
              <a:rPr sz="2000" spc="-5" dirty="0">
                <a:latin typeface="Calibri"/>
                <a:cs typeface="Calibri"/>
              </a:rPr>
              <a:t>Термин</a:t>
            </a:r>
            <a:r>
              <a:rPr sz="2000" spc="14" dirty="0">
                <a:latin typeface="Calibri"/>
                <a:cs typeface="Calibri"/>
              </a:rPr>
              <a:t> </a:t>
            </a:r>
            <a:r>
              <a:rPr sz="2000" spc="-19" dirty="0">
                <a:latin typeface="Calibri"/>
                <a:cs typeface="Calibri"/>
              </a:rPr>
              <a:t>«</a:t>
            </a:r>
            <a:r>
              <a:rPr sz="2000" b="1" spc="-33" dirty="0">
                <a:latin typeface="Calibri"/>
                <a:cs typeface="Calibri"/>
              </a:rPr>
              <a:t>ф</a:t>
            </a:r>
            <a:r>
              <a:rPr sz="2000" b="1" spc="-19" dirty="0">
                <a:latin typeface="Calibri"/>
                <a:cs typeface="Calibri"/>
              </a:rPr>
              <a:t>ункц</a:t>
            </a:r>
            <a:r>
              <a:rPr sz="2000" b="1" spc="-29" dirty="0">
                <a:latin typeface="Calibri"/>
                <a:cs typeface="Calibri"/>
              </a:rPr>
              <a:t>и</a:t>
            </a:r>
            <a:r>
              <a:rPr sz="2000" b="1" spc="-19" dirty="0">
                <a:latin typeface="Calibri"/>
                <a:cs typeface="Calibri"/>
              </a:rPr>
              <a:t>он</a:t>
            </a:r>
            <a:r>
              <a:rPr sz="2000" b="1" spc="-10" dirty="0">
                <a:latin typeface="Calibri"/>
                <a:cs typeface="Calibri"/>
              </a:rPr>
              <a:t>а</a:t>
            </a:r>
            <a:r>
              <a:rPr sz="2000" b="1" spc="-14" dirty="0">
                <a:latin typeface="Calibri"/>
                <a:cs typeface="Calibri"/>
              </a:rPr>
              <a:t>л</a:t>
            </a:r>
            <a:r>
              <a:rPr sz="2000" b="1" spc="-19" dirty="0">
                <a:latin typeface="Calibri"/>
                <a:cs typeface="Calibri"/>
              </a:rPr>
              <a:t>ьн</a:t>
            </a:r>
            <a:r>
              <a:rPr sz="2000" b="1" spc="-10" dirty="0">
                <a:latin typeface="Calibri"/>
                <a:cs typeface="Calibri"/>
              </a:rPr>
              <a:t>а</a:t>
            </a:r>
            <a:r>
              <a:rPr sz="2000" b="1" spc="-14" dirty="0">
                <a:latin typeface="Calibri"/>
                <a:cs typeface="Calibri"/>
              </a:rPr>
              <a:t>я</a:t>
            </a:r>
            <a:r>
              <a:rPr sz="2000" b="1" spc="24" dirty="0">
                <a:latin typeface="Calibri"/>
                <a:cs typeface="Calibri"/>
              </a:rPr>
              <a:t> </a:t>
            </a:r>
            <a:r>
              <a:rPr sz="2000" b="1" spc="-19" dirty="0">
                <a:latin typeface="Calibri"/>
                <a:cs typeface="Calibri"/>
              </a:rPr>
              <a:t>г</a:t>
            </a:r>
            <a:r>
              <a:rPr sz="2000" b="1" spc="-14" dirty="0">
                <a:latin typeface="Calibri"/>
                <a:cs typeface="Calibri"/>
              </a:rPr>
              <a:t>р</a:t>
            </a:r>
            <a:r>
              <a:rPr sz="2000" b="1" spc="-10" dirty="0">
                <a:latin typeface="Calibri"/>
                <a:cs typeface="Calibri"/>
              </a:rPr>
              <a:t>а</a:t>
            </a:r>
            <a:r>
              <a:rPr sz="2000" b="1" spc="-29" dirty="0">
                <a:latin typeface="Calibri"/>
                <a:cs typeface="Calibri"/>
              </a:rPr>
              <a:t>м</a:t>
            </a:r>
            <a:r>
              <a:rPr sz="2000" b="1" spc="-43" dirty="0">
                <a:latin typeface="Calibri"/>
                <a:cs typeface="Calibri"/>
              </a:rPr>
              <a:t>о</a:t>
            </a:r>
            <a:r>
              <a:rPr sz="2000" b="1" spc="-14" dirty="0">
                <a:latin typeface="Calibri"/>
                <a:cs typeface="Calibri"/>
              </a:rPr>
              <a:t>тно</a:t>
            </a:r>
            <a:r>
              <a:rPr sz="2000" b="1" spc="-19" dirty="0">
                <a:latin typeface="Calibri"/>
                <a:cs typeface="Calibri"/>
              </a:rPr>
              <a:t>с</a:t>
            </a:r>
            <a:r>
              <a:rPr sz="2000" b="1" spc="-14" dirty="0">
                <a:latin typeface="Calibri"/>
                <a:cs typeface="Calibri"/>
              </a:rPr>
              <a:t>т</a:t>
            </a:r>
            <a:r>
              <a:rPr sz="2000" b="1" spc="-19" dirty="0">
                <a:latin typeface="Calibri"/>
                <a:cs typeface="Calibri"/>
              </a:rPr>
              <a:t>ь</a:t>
            </a:r>
            <a:r>
              <a:rPr sz="2000" spc="-19" dirty="0">
                <a:latin typeface="Calibri"/>
                <a:cs typeface="Calibri"/>
              </a:rPr>
              <a:t>»</a:t>
            </a:r>
            <a:r>
              <a:rPr sz="2000" spc="29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вв</a:t>
            </a:r>
            <a:r>
              <a:rPr sz="2000" spc="-72" dirty="0">
                <a:latin typeface="Calibri"/>
                <a:cs typeface="Calibri"/>
              </a:rPr>
              <a:t>е</a:t>
            </a:r>
            <a:r>
              <a:rPr sz="2000" spc="-43" dirty="0">
                <a:latin typeface="Calibri"/>
                <a:cs typeface="Calibri"/>
              </a:rPr>
              <a:t>д</a:t>
            </a:r>
            <a:r>
              <a:rPr sz="2000" spc="-29" dirty="0">
                <a:latin typeface="Calibri"/>
                <a:cs typeface="Calibri"/>
              </a:rPr>
              <a:t>е</a:t>
            </a:r>
            <a:r>
              <a:rPr sz="2000" spc="-19" dirty="0">
                <a:latin typeface="Calibri"/>
                <a:cs typeface="Calibri"/>
              </a:rPr>
              <a:t>н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4" dirty="0">
                <a:latin typeface="Calibri"/>
                <a:cs typeface="Calibri"/>
              </a:rPr>
              <a:t>ЮН</a:t>
            </a:r>
            <a:r>
              <a:rPr sz="2000" spc="-91" dirty="0">
                <a:latin typeface="Calibri"/>
                <a:cs typeface="Calibri"/>
              </a:rPr>
              <a:t>Е</a:t>
            </a:r>
            <a:r>
              <a:rPr sz="2000" spc="-14" dirty="0">
                <a:latin typeface="Calibri"/>
                <a:cs typeface="Calibri"/>
              </a:rPr>
              <a:t>С</a:t>
            </a:r>
            <a:r>
              <a:rPr sz="2000" spc="-91" dirty="0">
                <a:latin typeface="Calibri"/>
                <a:cs typeface="Calibri"/>
              </a:rPr>
              <a:t>К</a:t>
            </a:r>
            <a:r>
              <a:rPr sz="2000" spc="-24" dirty="0">
                <a:latin typeface="Calibri"/>
                <a:cs typeface="Calibri"/>
              </a:rPr>
              <a:t>О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4" dirty="0">
                <a:latin typeface="Calibri"/>
                <a:cs typeface="Calibri"/>
              </a:rPr>
              <a:t>в 1957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3" dirty="0">
                <a:latin typeface="Calibri"/>
                <a:cs typeface="Calibri"/>
              </a:rPr>
              <a:t>г</a:t>
            </a:r>
            <a:r>
              <a:rPr sz="2000" spc="-100" dirty="0">
                <a:latin typeface="Calibri"/>
                <a:cs typeface="Calibri"/>
              </a:rPr>
              <a:t>о</a:t>
            </a:r>
            <a:r>
              <a:rPr sz="2000" spc="-43" dirty="0">
                <a:latin typeface="Calibri"/>
                <a:cs typeface="Calibri"/>
              </a:rPr>
              <a:t>д</a:t>
            </a:r>
            <a:r>
              <a:rPr sz="2000" spc="-96" dirty="0">
                <a:latin typeface="Calibri"/>
                <a:cs typeface="Calibri"/>
              </a:rPr>
              <a:t>у</a:t>
            </a:r>
            <a:r>
              <a:rPr sz="2000" dirty="0"/>
              <a:t>.</a:t>
            </a:r>
            <a:endParaRPr sz="2000" dirty="0">
              <a:latin typeface="Calibri"/>
              <a:cs typeface="Calibri"/>
            </a:endParaRPr>
          </a:p>
          <a:p>
            <a:pPr marL="385118" indent="-372969">
              <a:lnSpc>
                <a:spcPct val="100000"/>
              </a:lnSpc>
              <a:buFont typeface="Arial"/>
              <a:buChar char="•"/>
              <a:tabLst>
                <a:tab pos="385725" algn="l"/>
              </a:tabLst>
            </a:pPr>
            <a:r>
              <a:rPr sz="2000" spc="-19" dirty="0" err="1">
                <a:latin typeface="Calibri"/>
                <a:cs typeface="Calibri"/>
              </a:rPr>
              <a:t>Функц</a:t>
            </a:r>
            <a:r>
              <a:rPr sz="2000" spc="-29" dirty="0" err="1">
                <a:latin typeface="Calibri"/>
                <a:cs typeface="Calibri"/>
              </a:rPr>
              <a:t>и</a:t>
            </a:r>
            <a:r>
              <a:rPr sz="2000" spc="-19" dirty="0" err="1">
                <a:latin typeface="Calibri"/>
                <a:cs typeface="Calibri"/>
              </a:rPr>
              <a:t>он</a:t>
            </a:r>
            <a:r>
              <a:rPr sz="2000" spc="-10" dirty="0" err="1">
                <a:latin typeface="Calibri"/>
                <a:cs typeface="Calibri"/>
              </a:rPr>
              <a:t>а</a:t>
            </a:r>
            <a:r>
              <a:rPr sz="2000" spc="-14" dirty="0" err="1">
                <a:latin typeface="Calibri"/>
                <a:cs typeface="Calibri"/>
              </a:rPr>
              <a:t>л</a:t>
            </a:r>
            <a:r>
              <a:rPr sz="2000" spc="-19" dirty="0" err="1">
                <a:latin typeface="Calibri"/>
                <a:cs typeface="Calibri"/>
              </a:rPr>
              <a:t>ьн</a:t>
            </a:r>
            <a:r>
              <a:rPr sz="2000" spc="-10" dirty="0" err="1">
                <a:latin typeface="Calibri"/>
                <a:cs typeface="Calibri"/>
              </a:rPr>
              <a:t>а</a:t>
            </a:r>
            <a:r>
              <a:rPr sz="2000" spc="-14" dirty="0" err="1">
                <a:latin typeface="Calibri"/>
                <a:cs typeface="Calibri"/>
              </a:rPr>
              <a:t>я</a:t>
            </a:r>
            <a:r>
              <a:rPr sz="2000" spc="24" dirty="0">
                <a:latin typeface="Calibri"/>
                <a:cs typeface="Calibri"/>
              </a:rPr>
              <a:t> </a:t>
            </a:r>
            <a:r>
              <a:rPr sz="2000" spc="-19" dirty="0" err="1">
                <a:latin typeface="Calibri"/>
                <a:cs typeface="Calibri"/>
              </a:rPr>
              <a:t>г</a:t>
            </a:r>
            <a:r>
              <a:rPr sz="2000" spc="-14" dirty="0" err="1">
                <a:latin typeface="Calibri"/>
                <a:cs typeface="Calibri"/>
              </a:rPr>
              <a:t>р</a:t>
            </a:r>
            <a:r>
              <a:rPr sz="2000" spc="-10" dirty="0" err="1">
                <a:latin typeface="Calibri"/>
                <a:cs typeface="Calibri"/>
              </a:rPr>
              <a:t>а</a:t>
            </a:r>
            <a:r>
              <a:rPr sz="2000" spc="-29" dirty="0" err="1">
                <a:latin typeface="Calibri"/>
                <a:cs typeface="Calibri"/>
              </a:rPr>
              <a:t>м</a:t>
            </a:r>
            <a:r>
              <a:rPr sz="2000" spc="-43" dirty="0" err="1">
                <a:latin typeface="Calibri"/>
                <a:cs typeface="Calibri"/>
              </a:rPr>
              <a:t>о</a:t>
            </a:r>
            <a:r>
              <a:rPr sz="2000" spc="-14" dirty="0" err="1">
                <a:latin typeface="Calibri"/>
                <a:cs typeface="Calibri"/>
              </a:rPr>
              <a:t>тно</a:t>
            </a:r>
            <a:r>
              <a:rPr sz="2000" spc="-19" dirty="0" err="1">
                <a:latin typeface="Calibri"/>
                <a:cs typeface="Calibri"/>
              </a:rPr>
              <a:t>с</a:t>
            </a:r>
            <a:r>
              <a:rPr sz="2000" spc="-14" dirty="0" err="1">
                <a:latin typeface="Calibri"/>
                <a:cs typeface="Calibri"/>
              </a:rPr>
              <a:t>ть</a:t>
            </a:r>
            <a:r>
              <a:rPr sz="2000" spc="38" dirty="0">
                <a:latin typeface="Calibri"/>
                <a:cs typeface="Calibri"/>
              </a:rPr>
              <a:t> </a:t>
            </a:r>
            <a:r>
              <a:rPr sz="2000" spc="-57" dirty="0">
                <a:latin typeface="Calibri"/>
                <a:cs typeface="Calibri"/>
              </a:rPr>
              <a:t>к</a:t>
            </a:r>
            <a:r>
              <a:rPr sz="2000" spc="-10" dirty="0">
                <a:latin typeface="Calibri"/>
                <a:cs typeface="Calibri"/>
              </a:rPr>
              <a:t>а</a:t>
            </a:r>
            <a:r>
              <a:rPr sz="2000" spc="-14" dirty="0">
                <a:latin typeface="Calibri"/>
                <a:cs typeface="Calibri"/>
              </a:rPr>
              <a:t>к</a:t>
            </a:r>
            <a:r>
              <a:rPr lang="ru-RU" sz="2000" dirty="0">
                <a:latin typeface="Calibri"/>
                <a:cs typeface="Calibri"/>
              </a:rPr>
              <a:t> </a:t>
            </a:r>
            <a:r>
              <a:rPr sz="2000" spc="-19" dirty="0">
                <a:latin typeface="Calibri"/>
                <a:cs typeface="Calibri"/>
              </a:rPr>
              <a:t>«со</a:t>
            </a:r>
            <a:r>
              <a:rPr sz="2000" spc="-10" dirty="0">
                <a:latin typeface="Calibri"/>
                <a:cs typeface="Calibri"/>
              </a:rPr>
              <a:t>в</a:t>
            </a:r>
            <a:r>
              <a:rPr sz="2000" spc="-14" dirty="0">
                <a:latin typeface="Calibri"/>
                <a:cs typeface="Calibri"/>
              </a:rPr>
              <a:t>оку</a:t>
            </a:r>
            <a:r>
              <a:rPr sz="2000" spc="-24" dirty="0">
                <a:latin typeface="Calibri"/>
                <a:cs typeface="Calibri"/>
              </a:rPr>
              <a:t>п</a:t>
            </a:r>
            <a:r>
              <a:rPr sz="2000" spc="-19" dirty="0">
                <a:latin typeface="Calibri"/>
                <a:cs typeface="Calibri"/>
              </a:rPr>
              <a:t>нос</a:t>
            </a:r>
            <a:r>
              <a:rPr sz="2000" spc="-14" dirty="0">
                <a:latin typeface="Calibri"/>
                <a:cs typeface="Calibri"/>
              </a:rPr>
              <a:t>ть</a:t>
            </a:r>
            <a:r>
              <a:rPr sz="2000" spc="24" dirty="0">
                <a:latin typeface="Calibri"/>
                <a:cs typeface="Calibri"/>
              </a:rPr>
              <a:t> </a:t>
            </a:r>
            <a:r>
              <a:rPr sz="2000" spc="-38" dirty="0">
                <a:latin typeface="Calibri"/>
                <a:cs typeface="Calibri"/>
              </a:rPr>
              <a:t>у</a:t>
            </a:r>
            <a:r>
              <a:rPr sz="2000" spc="-29" dirty="0">
                <a:latin typeface="Calibri"/>
                <a:cs typeface="Calibri"/>
              </a:rPr>
              <a:t>ме</a:t>
            </a:r>
            <a:r>
              <a:rPr sz="2000" spc="-19" dirty="0">
                <a:latin typeface="Calibri"/>
                <a:cs typeface="Calibri"/>
              </a:rPr>
              <a:t>н</a:t>
            </a:r>
            <a:r>
              <a:rPr sz="2000" spc="-29" dirty="0">
                <a:latin typeface="Calibri"/>
                <a:cs typeface="Calibri"/>
              </a:rPr>
              <a:t>и</a:t>
            </a:r>
            <a:r>
              <a:rPr sz="2000" spc="-19" dirty="0">
                <a:latin typeface="Calibri"/>
                <a:cs typeface="Calibri"/>
              </a:rPr>
              <a:t>й</a:t>
            </a:r>
            <a:r>
              <a:rPr sz="2000" spc="19" dirty="0">
                <a:latin typeface="Calibri"/>
                <a:cs typeface="Calibri"/>
              </a:rPr>
              <a:t> </a:t>
            </a:r>
            <a:r>
              <a:rPr sz="2000" spc="-14" dirty="0">
                <a:latin typeface="Calibri"/>
                <a:cs typeface="Calibri"/>
              </a:rPr>
              <a:t>ч</a:t>
            </a:r>
            <a:r>
              <a:rPr sz="2000" spc="-29" dirty="0">
                <a:latin typeface="Calibri"/>
                <a:cs typeface="Calibri"/>
              </a:rPr>
              <a:t>и</a:t>
            </a:r>
            <a:r>
              <a:rPr sz="2000" spc="-14" dirty="0">
                <a:latin typeface="Calibri"/>
                <a:cs typeface="Calibri"/>
              </a:rPr>
              <a:t>т</a:t>
            </a:r>
            <a:r>
              <a:rPr sz="2000" spc="-24" dirty="0">
                <a:latin typeface="Calibri"/>
                <a:cs typeface="Calibri"/>
              </a:rPr>
              <a:t>а</a:t>
            </a:r>
            <a:r>
              <a:rPr sz="2000" spc="-14" dirty="0">
                <a:latin typeface="Calibri"/>
                <a:cs typeface="Calibri"/>
              </a:rPr>
              <a:t>ть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9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4" dirty="0">
                <a:latin typeface="Calibri"/>
                <a:cs typeface="Calibri"/>
              </a:rPr>
              <a:t>п</a:t>
            </a:r>
            <a:r>
              <a:rPr sz="2000" spc="-29" dirty="0">
                <a:latin typeface="Calibri"/>
                <a:cs typeface="Calibri"/>
              </a:rPr>
              <a:t>и</a:t>
            </a:r>
            <a:r>
              <a:rPr sz="2000" spc="-19" dirty="0">
                <a:latin typeface="Calibri"/>
                <a:cs typeface="Calibri"/>
              </a:rPr>
              <a:t>с</a:t>
            </a:r>
            <a:r>
              <a:rPr sz="2000" spc="-24" dirty="0">
                <a:latin typeface="Calibri"/>
                <a:cs typeface="Calibri"/>
              </a:rPr>
              <a:t>а</a:t>
            </a:r>
            <a:r>
              <a:rPr sz="2000" spc="-14" dirty="0">
                <a:latin typeface="Calibri"/>
                <a:cs typeface="Calibri"/>
              </a:rPr>
              <a:t>ть</a:t>
            </a:r>
            <a:r>
              <a:rPr sz="2000" spc="14" dirty="0">
                <a:latin typeface="Calibri"/>
                <a:cs typeface="Calibri"/>
              </a:rPr>
              <a:t> </a:t>
            </a:r>
            <a:r>
              <a:rPr sz="2000" spc="-19" dirty="0">
                <a:latin typeface="Calibri"/>
                <a:cs typeface="Calibri"/>
              </a:rPr>
              <a:t>д</a:t>
            </a:r>
            <a:r>
              <a:rPr sz="2000" spc="-14" dirty="0">
                <a:latin typeface="Calibri"/>
                <a:cs typeface="Calibri"/>
              </a:rPr>
              <a:t>ля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9" dirty="0">
                <a:latin typeface="Calibri"/>
                <a:cs typeface="Calibri"/>
              </a:rPr>
              <a:t>и</a:t>
            </a:r>
            <a:r>
              <a:rPr sz="2000" spc="-19" dirty="0">
                <a:latin typeface="Calibri"/>
                <a:cs typeface="Calibri"/>
              </a:rPr>
              <a:t>сп</a:t>
            </a:r>
            <a:r>
              <a:rPr sz="2000" spc="-77" dirty="0">
                <a:latin typeface="Calibri"/>
                <a:cs typeface="Calibri"/>
              </a:rPr>
              <a:t>о</a:t>
            </a:r>
            <a:r>
              <a:rPr sz="2000" spc="-14" dirty="0">
                <a:latin typeface="Calibri"/>
                <a:cs typeface="Calibri"/>
              </a:rPr>
              <a:t>л</a:t>
            </a:r>
            <a:r>
              <a:rPr sz="2000" spc="-19" dirty="0">
                <a:latin typeface="Calibri"/>
                <a:cs typeface="Calibri"/>
              </a:rPr>
              <a:t>ьзо</a:t>
            </a:r>
            <a:r>
              <a:rPr sz="2000" spc="-10" dirty="0">
                <a:latin typeface="Calibri"/>
                <a:cs typeface="Calibri"/>
              </a:rPr>
              <a:t>ва</a:t>
            </a:r>
            <a:r>
              <a:rPr sz="2000" spc="-19" dirty="0">
                <a:latin typeface="Calibri"/>
                <a:cs typeface="Calibri"/>
              </a:rPr>
              <a:t>н</a:t>
            </a:r>
            <a:r>
              <a:rPr sz="2000" spc="-29" dirty="0">
                <a:latin typeface="Calibri"/>
                <a:cs typeface="Calibri"/>
              </a:rPr>
              <a:t>и</a:t>
            </a:r>
            <a:r>
              <a:rPr sz="2000" spc="-14" dirty="0">
                <a:latin typeface="Calibri"/>
                <a:cs typeface="Calibri"/>
              </a:rPr>
              <a:t>я</a:t>
            </a:r>
            <a:r>
              <a:rPr sz="2000" spc="48" dirty="0">
                <a:latin typeface="Calibri"/>
                <a:cs typeface="Calibri"/>
              </a:rPr>
              <a:t> </a:t>
            </a:r>
            <a:r>
              <a:rPr sz="2000" spc="-14" dirty="0">
                <a:latin typeface="Calibri"/>
                <a:cs typeface="Calibri"/>
              </a:rPr>
              <a:t>в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4" dirty="0">
                <a:latin typeface="Calibri"/>
                <a:cs typeface="Calibri"/>
              </a:rPr>
              <a:t>п</a:t>
            </a:r>
            <a:r>
              <a:rPr sz="2000" spc="-19" dirty="0">
                <a:latin typeface="Calibri"/>
                <a:cs typeface="Calibri"/>
              </a:rPr>
              <a:t>о</a:t>
            </a:r>
            <a:r>
              <a:rPr sz="2000" spc="-10" dirty="0">
                <a:latin typeface="Calibri"/>
                <a:cs typeface="Calibri"/>
              </a:rPr>
              <a:t>в</a:t>
            </a:r>
            <a:r>
              <a:rPr sz="2000" spc="-19" dirty="0">
                <a:latin typeface="Calibri"/>
                <a:cs typeface="Calibri"/>
              </a:rPr>
              <a:t>с</a:t>
            </a:r>
            <a:r>
              <a:rPr sz="2000" spc="-72" dirty="0">
                <a:latin typeface="Calibri"/>
                <a:cs typeface="Calibri"/>
              </a:rPr>
              <a:t>е</a:t>
            </a:r>
            <a:r>
              <a:rPr sz="2000" spc="-19" dirty="0">
                <a:latin typeface="Calibri"/>
                <a:cs typeface="Calibri"/>
              </a:rPr>
              <a:t>дн</a:t>
            </a:r>
            <a:r>
              <a:rPr sz="2000" spc="-29" dirty="0">
                <a:latin typeface="Calibri"/>
                <a:cs typeface="Calibri"/>
              </a:rPr>
              <a:t>е</a:t>
            </a:r>
            <a:r>
              <a:rPr sz="2000" spc="-10" dirty="0">
                <a:latin typeface="Calibri"/>
                <a:cs typeface="Calibri"/>
              </a:rPr>
              <a:t>в</a:t>
            </a:r>
            <a:r>
              <a:rPr sz="2000" spc="-19" dirty="0">
                <a:latin typeface="Calibri"/>
                <a:cs typeface="Calibri"/>
              </a:rPr>
              <a:t>ной</a:t>
            </a:r>
            <a:r>
              <a:rPr sz="2000" spc="33" dirty="0">
                <a:latin typeface="Calibri"/>
                <a:cs typeface="Calibri"/>
              </a:rPr>
              <a:t> </a:t>
            </a:r>
            <a:r>
              <a:rPr sz="2000" spc="-24" dirty="0">
                <a:latin typeface="Calibri"/>
                <a:cs typeface="Calibri"/>
              </a:rPr>
              <a:t>ж</a:t>
            </a:r>
            <a:r>
              <a:rPr sz="2000" spc="-29" dirty="0">
                <a:latin typeface="Calibri"/>
                <a:cs typeface="Calibri"/>
              </a:rPr>
              <a:t>и</a:t>
            </a:r>
            <a:r>
              <a:rPr sz="2000" spc="-19" dirty="0">
                <a:latin typeface="Calibri"/>
                <a:cs typeface="Calibri"/>
              </a:rPr>
              <a:t>зни</a:t>
            </a:r>
            <a:r>
              <a:rPr sz="2000" spc="19" dirty="0">
                <a:latin typeface="Calibri"/>
                <a:cs typeface="Calibri"/>
              </a:rPr>
              <a:t> </a:t>
            </a:r>
            <a:r>
              <a:rPr sz="2000" spc="-19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29" dirty="0">
                <a:latin typeface="Calibri"/>
                <a:cs typeface="Calibri"/>
              </a:rPr>
              <a:t>у</a:t>
            </a:r>
            <a:r>
              <a:rPr sz="2000" spc="-57" dirty="0">
                <a:latin typeface="Calibri"/>
                <a:cs typeface="Calibri"/>
              </a:rPr>
              <a:t>д</a:t>
            </a:r>
            <a:r>
              <a:rPr sz="2000" spc="-19" dirty="0">
                <a:latin typeface="Calibri"/>
                <a:cs typeface="Calibri"/>
              </a:rPr>
              <a:t>о</a:t>
            </a:r>
            <a:r>
              <a:rPr sz="2000" spc="-33" dirty="0">
                <a:latin typeface="Calibri"/>
                <a:cs typeface="Calibri"/>
              </a:rPr>
              <a:t>в</a:t>
            </a:r>
            <a:r>
              <a:rPr sz="2000" spc="-14" dirty="0">
                <a:latin typeface="Calibri"/>
                <a:cs typeface="Calibri"/>
              </a:rPr>
              <a:t>л</a:t>
            </a:r>
            <a:r>
              <a:rPr sz="2000" spc="-38" dirty="0">
                <a:latin typeface="Calibri"/>
                <a:cs typeface="Calibri"/>
              </a:rPr>
              <a:t>е</a:t>
            </a:r>
            <a:r>
              <a:rPr sz="2000" spc="-14" dirty="0">
                <a:latin typeface="Calibri"/>
                <a:cs typeface="Calibri"/>
              </a:rPr>
              <a:t>т</a:t>
            </a:r>
            <a:r>
              <a:rPr sz="2000" spc="-10" dirty="0">
                <a:latin typeface="Calibri"/>
                <a:cs typeface="Calibri"/>
              </a:rPr>
              <a:t>в</a:t>
            </a:r>
            <a:r>
              <a:rPr sz="2000" spc="-19" dirty="0">
                <a:latin typeface="Calibri"/>
                <a:cs typeface="Calibri"/>
              </a:rPr>
              <a:t>о</a:t>
            </a:r>
            <a:r>
              <a:rPr sz="2000" spc="-14" dirty="0">
                <a:latin typeface="Calibri"/>
                <a:cs typeface="Calibri"/>
              </a:rPr>
              <a:t>р</a:t>
            </a:r>
            <a:r>
              <a:rPr sz="2000" spc="-29" dirty="0">
                <a:latin typeface="Calibri"/>
                <a:cs typeface="Calibri"/>
              </a:rPr>
              <a:t>е</a:t>
            </a:r>
            <a:r>
              <a:rPr sz="2000" spc="-19" dirty="0">
                <a:latin typeface="Calibri"/>
                <a:cs typeface="Calibri"/>
              </a:rPr>
              <a:t>н</a:t>
            </a:r>
            <a:r>
              <a:rPr sz="2000" spc="-29" dirty="0">
                <a:latin typeface="Calibri"/>
                <a:cs typeface="Calibri"/>
              </a:rPr>
              <a:t>и</a:t>
            </a:r>
            <a:r>
              <a:rPr sz="2000" spc="-14" dirty="0">
                <a:latin typeface="Calibri"/>
                <a:cs typeface="Calibri"/>
              </a:rPr>
              <a:t>я</a:t>
            </a:r>
            <a:r>
              <a:rPr sz="2000" spc="14" dirty="0">
                <a:latin typeface="Calibri"/>
                <a:cs typeface="Calibri"/>
              </a:rPr>
              <a:t> </a:t>
            </a:r>
            <a:r>
              <a:rPr sz="2000" spc="-24" dirty="0">
                <a:latin typeface="Calibri"/>
                <a:cs typeface="Calibri"/>
              </a:rPr>
              <a:t>ж</a:t>
            </a:r>
            <a:r>
              <a:rPr sz="2000" spc="-29" dirty="0">
                <a:latin typeface="Calibri"/>
                <a:cs typeface="Calibri"/>
              </a:rPr>
              <a:t>и</a:t>
            </a:r>
            <a:r>
              <a:rPr sz="2000" spc="-38" dirty="0">
                <a:latin typeface="Calibri"/>
                <a:cs typeface="Calibri"/>
              </a:rPr>
              <a:t>т</a:t>
            </a:r>
            <a:r>
              <a:rPr sz="2000" spc="-29" dirty="0">
                <a:latin typeface="Calibri"/>
                <a:cs typeface="Calibri"/>
              </a:rPr>
              <a:t>ей</a:t>
            </a:r>
            <a:r>
              <a:rPr sz="2000" spc="-19" dirty="0">
                <a:latin typeface="Calibri"/>
                <a:cs typeface="Calibri"/>
              </a:rPr>
              <a:t>с</a:t>
            </a:r>
            <a:r>
              <a:rPr sz="2000" spc="-14" dirty="0">
                <a:latin typeface="Calibri"/>
                <a:cs typeface="Calibri"/>
              </a:rPr>
              <a:t>к</a:t>
            </a:r>
            <a:r>
              <a:rPr sz="2000" spc="-29" dirty="0">
                <a:latin typeface="Calibri"/>
                <a:cs typeface="Calibri"/>
              </a:rPr>
              <a:t>и</a:t>
            </a:r>
            <a:r>
              <a:rPr sz="2000" spc="-14" dirty="0">
                <a:latin typeface="Calibri"/>
                <a:cs typeface="Calibri"/>
              </a:rPr>
              <a:t>х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4" dirty="0">
                <a:latin typeface="Calibri"/>
                <a:cs typeface="Calibri"/>
              </a:rPr>
              <a:t>п</a:t>
            </a:r>
            <a:r>
              <a:rPr sz="2000" spc="-14" dirty="0">
                <a:latin typeface="Calibri"/>
                <a:cs typeface="Calibri"/>
              </a:rPr>
              <a:t>р</a:t>
            </a:r>
            <a:r>
              <a:rPr sz="2000" spc="-19" dirty="0">
                <a:latin typeface="Calibri"/>
                <a:cs typeface="Calibri"/>
              </a:rPr>
              <a:t>о</a:t>
            </a:r>
            <a:r>
              <a:rPr sz="2000" spc="-81" dirty="0">
                <a:latin typeface="Calibri"/>
                <a:cs typeface="Calibri"/>
              </a:rPr>
              <a:t>б</a:t>
            </a:r>
            <a:r>
              <a:rPr sz="2000" spc="-14" dirty="0">
                <a:latin typeface="Calibri"/>
                <a:cs typeface="Calibri"/>
              </a:rPr>
              <a:t>л</a:t>
            </a:r>
            <a:r>
              <a:rPr sz="2000" spc="-38" dirty="0">
                <a:latin typeface="Calibri"/>
                <a:cs typeface="Calibri"/>
              </a:rPr>
              <a:t>е</a:t>
            </a:r>
            <a:r>
              <a:rPr sz="2000" spc="-24" dirty="0">
                <a:latin typeface="Calibri"/>
                <a:cs typeface="Calibri"/>
              </a:rPr>
              <a:t>м»</a:t>
            </a:r>
            <a:r>
              <a:rPr sz="2000" dirty="0"/>
              <a:t>.</a:t>
            </a:r>
            <a:endParaRPr sz="2000" dirty="0">
              <a:latin typeface="Calibri"/>
              <a:cs typeface="Calibri"/>
            </a:endParaRPr>
          </a:p>
          <a:p>
            <a:pPr marL="469552" indent="-457403">
              <a:lnSpc>
                <a:spcPct val="100000"/>
              </a:lnSpc>
              <a:buFont typeface="Arial"/>
              <a:buChar char="•"/>
              <a:tabLst>
                <a:tab pos="470159" algn="l"/>
              </a:tabLst>
            </a:pPr>
            <a:r>
              <a:rPr sz="2000" spc="-24" dirty="0">
                <a:latin typeface="Calibri"/>
                <a:cs typeface="Calibri"/>
              </a:rPr>
              <a:t>О</a:t>
            </a:r>
            <a:r>
              <a:rPr sz="2000" spc="-19" dirty="0">
                <a:latin typeface="Calibri"/>
                <a:cs typeface="Calibri"/>
              </a:rPr>
              <a:t>со</a:t>
            </a:r>
            <a:r>
              <a:rPr sz="2000" spc="-29" dirty="0">
                <a:latin typeface="Calibri"/>
                <a:cs typeface="Calibri"/>
              </a:rPr>
              <a:t>бе</a:t>
            </a:r>
            <a:r>
              <a:rPr sz="2000" spc="-19" dirty="0">
                <a:latin typeface="Calibri"/>
                <a:cs typeface="Calibri"/>
              </a:rPr>
              <a:t>ннос</a:t>
            </a:r>
            <a:r>
              <a:rPr sz="2000" spc="-14" dirty="0">
                <a:latin typeface="Calibri"/>
                <a:cs typeface="Calibri"/>
              </a:rPr>
              <a:t>ти</a:t>
            </a:r>
            <a:r>
              <a:rPr sz="2000" spc="33" dirty="0">
                <a:latin typeface="Calibri"/>
                <a:cs typeface="Calibri"/>
              </a:rPr>
              <a:t> </a:t>
            </a:r>
            <a:r>
              <a:rPr sz="2000" spc="-24" dirty="0">
                <a:latin typeface="Calibri"/>
                <a:cs typeface="Calibri"/>
              </a:rPr>
              <a:t>п</a:t>
            </a:r>
            <a:r>
              <a:rPr sz="2000" spc="-19" dirty="0">
                <a:latin typeface="Calibri"/>
                <a:cs typeface="Calibri"/>
              </a:rPr>
              <a:t>оня</a:t>
            </a:r>
            <a:r>
              <a:rPr sz="2000" spc="-14" dirty="0">
                <a:latin typeface="Calibri"/>
                <a:cs typeface="Calibri"/>
              </a:rPr>
              <a:t>т</a:t>
            </a:r>
            <a:r>
              <a:rPr sz="2000" spc="-29" dirty="0">
                <a:latin typeface="Calibri"/>
                <a:cs typeface="Calibri"/>
              </a:rPr>
              <a:t>и</a:t>
            </a:r>
            <a:r>
              <a:rPr sz="2000" spc="-19" dirty="0">
                <a:latin typeface="Calibri"/>
                <a:cs typeface="Calibri"/>
              </a:rPr>
              <a:t>я</a:t>
            </a:r>
            <a:r>
              <a:rPr sz="2000" spc="-10" dirty="0"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 marL="822475" lvl="1" indent="-312225">
              <a:lnSpc>
                <a:spcPct val="100000"/>
              </a:lnSpc>
              <a:spcBef>
                <a:spcPts val="14"/>
              </a:spcBef>
              <a:buFont typeface="Arial"/>
              <a:buChar char="–"/>
              <a:tabLst>
                <a:tab pos="823083" algn="l"/>
              </a:tabLst>
            </a:pPr>
            <a:r>
              <a:rPr sz="2000" spc="-5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-5" dirty="0">
                <a:latin typeface="Calibri"/>
                <a:cs typeface="Calibri"/>
              </a:rPr>
              <a:t>пр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-24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л</a:t>
            </a:r>
            <a:r>
              <a:rPr sz="2000" spc="-5" dirty="0">
                <a:latin typeface="Calibri"/>
                <a:cs typeface="Calibri"/>
              </a:rPr>
              <a:t>енн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ст</a:t>
            </a:r>
            <a:r>
              <a:rPr sz="2000" dirty="0">
                <a:latin typeface="Calibri"/>
                <a:cs typeface="Calibri"/>
              </a:rPr>
              <a:t>ь</a:t>
            </a:r>
            <a:r>
              <a:rPr sz="2000" spc="-33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решен</a:t>
            </a:r>
            <a:r>
              <a:rPr sz="2000" dirty="0">
                <a:latin typeface="Calibri"/>
                <a:cs typeface="Calibri"/>
              </a:rPr>
              <a:t>ие</a:t>
            </a:r>
            <a:r>
              <a:rPr sz="2000" spc="-33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бы</a:t>
            </a:r>
            <a:r>
              <a:rPr sz="2000" spc="-38" dirty="0">
                <a:latin typeface="Calibri"/>
                <a:cs typeface="Calibri"/>
              </a:rPr>
              <a:t>т</a:t>
            </a:r>
            <a:r>
              <a:rPr sz="2000" spc="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вых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</a:t>
            </a:r>
            <a:r>
              <a:rPr sz="2000" spc="5" dirty="0">
                <a:latin typeface="Calibri"/>
                <a:cs typeface="Calibri"/>
              </a:rPr>
              <a:t>о</a:t>
            </a:r>
            <a:r>
              <a:rPr sz="2000" spc="-48" dirty="0">
                <a:latin typeface="Calibri"/>
                <a:cs typeface="Calibri"/>
              </a:rPr>
              <a:t>б</a:t>
            </a:r>
            <a:r>
              <a:rPr sz="2000" dirty="0">
                <a:latin typeface="Calibri"/>
                <a:cs typeface="Calibri"/>
              </a:rPr>
              <a:t>л</a:t>
            </a:r>
            <a:r>
              <a:rPr sz="2000" spc="-14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м</a:t>
            </a:r>
            <a:r>
              <a:rPr sz="2000" dirty="0">
                <a:latin typeface="Calibri"/>
                <a:cs typeface="Calibri"/>
              </a:rPr>
              <a:t>;</a:t>
            </a:r>
          </a:p>
          <a:p>
            <a:pPr marL="822475" lvl="1" indent="-312225">
              <a:lnSpc>
                <a:spcPct val="100000"/>
              </a:lnSpc>
              <a:buFont typeface="Arial"/>
              <a:buChar char="–"/>
              <a:tabLst>
                <a:tab pos="823083" algn="l"/>
              </a:tabLst>
            </a:pPr>
            <a:r>
              <a:rPr sz="200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сн</a:t>
            </a:r>
            <a:r>
              <a:rPr sz="2000" spc="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ва</a:t>
            </a:r>
            <a:r>
              <a:rPr sz="2000" spc="-1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ба</a:t>
            </a:r>
            <a:r>
              <a:rPr sz="2000" spc="-5" dirty="0">
                <a:latin typeface="Calibri"/>
                <a:cs typeface="Calibri"/>
              </a:rPr>
              <a:t>з</a:t>
            </a:r>
            <a:r>
              <a:rPr sz="2000" spc="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вый</a:t>
            </a:r>
            <a:r>
              <a:rPr sz="2000" spc="-1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spc="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5" dirty="0">
                <a:latin typeface="Calibri"/>
                <a:cs typeface="Calibri"/>
              </a:rPr>
              <a:t>ен</a:t>
            </a:r>
            <a:r>
              <a:rPr sz="2000" dirty="0">
                <a:latin typeface="Calibri"/>
                <a:cs typeface="Calibri"/>
              </a:rPr>
              <a:t>ь</a:t>
            </a:r>
            <a:r>
              <a:rPr sz="2000" spc="-1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авы</a:t>
            </a:r>
            <a:r>
              <a:rPr sz="2000" spc="-43" dirty="0">
                <a:latin typeface="Calibri"/>
                <a:cs typeface="Calibri"/>
              </a:rPr>
              <a:t>к</a:t>
            </a:r>
            <a:r>
              <a:rPr sz="2000" spc="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33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ч</a:t>
            </a:r>
            <a:r>
              <a:rPr sz="2000" spc="-24" dirty="0">
                <a:latin typeface="Calibri"/>
                <a:cs typeface="Calibri"/>
              </a:rPr>
              <a:t>т</a:t>
            </a:r>
            <a:r>
              <a:rPr sz="2000" spc="-5" dirty="0">
                <a:latin typeface="Calibri"/>
                <a:cs typeface="Calibri"/>
              </a:rPr>
              <a:t>ен</a:t>
            </a:r>
            <a:r>
              <a:rPr sz="2000" dirty="0">
                <a:latin typeface="Calibri"/>
                <a:cs typeface="Calibri"/>
              </a:rPr>
              <a:t>ия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с</a:t>
            </a:r>
            <a:r>
              <a:rPr sz="2000" dirty="0">
                <a:latin typeface="Calibri"/>
                <a:cs typeface="Calibri"/>
              </a:rPr>
              <a:t>ь</a:t>
            </a:r>
            <a:r>
              <a:rPr sz="2000" spc="-5" dirty="0">
                <a:latin typeface="Calibri"/>
                <a:cs typeface="Calibri"/>
              </a:rPr>
              <a:t>м</a:t>
            </a:r>
            <a:r>
              <a:rPr sz="2000" dirty="0">
                <a:latin typeface="Calibri"/>
                <a:cs typeface="Calibri"/>
              </a:rPr>
              <a:t>а</a:t>
            </a:r>
          </a:p>
          <a:p>
            <a:pPr marL="822475" lvl="1" indent="-312225">
              <a:lnSpc>
                <a:spcPct val="100000"/>
              </a:lnSpc>
              <a:buFont typeface="Arial"/>
              <a:buChar char="–"/>
              <a:tabLst>
                <a:tab pos="823083" algn="l"/>
              </a:tabLst>
            </a:pPr>
            <a:r>
              <a:rPr sz="2000" spc="-24" dirty="0">
                <a:latin typeface="Calibri"/>
                <a:cs typeface="Calibri"/>
              </a:rPr>
              <a:t>Ц</a:t>
            </a:r>
            <a:r>
              <a:rPr sz="2000" spc="-48" dirty="0">
                <a:latin typeface="Calibri"/>
                <a:cs typeface="Calibri"/>
              </a:rPr>
              <a:t>е</a:t>
            </a:r>
            <a:r>
              <a:rPr sz="2000" dirty="0">
                <a:latin typeface="Calibri"/>
                <a:cs typeface="Calibri"/>
              </a:rPr>
              <a:t>ль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5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зм</a:t>
            </a:r>
            <a:r>
              <a:rPr sz="2000" spc="-19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жн</a:t>
            </a:r>
            <a:r>
              <a:rPr sz="2000" spc="5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ст</a:t>
            </a:r>
            <a:r>
              <a:rPr sz="2000" dirty="0">
                <a:latin typeface="Calibri"/>
                <a:cs typeface="Calibri"/>
              </a:rPr>
              <a:t>ь</a:t>
            </a:r>
            <a:r>
              <a:rPr sz="2000" spc="-1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решен</a:t>
            </a:r>
            <a:r>
              <a:rPr sz="2000" dirty="0">
                <a:latin typeface="Calibri"/>
                <a:cs typeface="Calibri"/>
              </a:rPr>
              <a:t>ия</a:t>
            </a:r>
            <a:r>
              <a:rPr sz="2000" spc="-2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ст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-5" dirty="0">
                <a:latin typeface="Calibri"/>
                <a:cs typeface="Calibri"/>
              </a:rPr>
              <a:t>н</a:t>
            </a:r>
            <a:r>
              <a:rPr sz="2000" spc="5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-5" dirty="0">
                <a:latin typeface="Calibri"/>
                <a:cs typeface="Calibri"/>
              </a:rPr>
              <a:t>ртн</a:t>
            </a:r>
            <a:r>
              <a:rPr sz="2000" dirty="0">
                <a:latin typeface="Calibri"/>
                <a:cs typeface="Calibri"/>
              </a:rPr>
              <a:t>ых</a:t>
            </a:r>
            <a:r>
              <a:rPr sz="2000" spc="-5" dirty="0">
                <a:latin typeface="Calibri"/>
                <a:cs typeface="Calibri"/>
              </a:rPr>
              <a:t> с</a:t>
            </a:r>
            <a:r>
              <a:rPr sz="2000" spc="-29" dirty="0">
                <a:latin typeface="Calibri"/>
                <a:cs typeface="Calibri"/>
              </a:rPr>
              <a:t>т</a:t>
            </a:r>
            <a:r>
              <a:rPr sz="2000" spc="-5" dirty="0">
                <a:latin typeface="Calibri"/>
                <a:cs typeface="Calibri"/>
              </a:rPr>
              <a:t>ере</a:t>
            </a:r>
            <a:r>
              <a:rPr sz="2000" spc="-19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пн</a:t>
            </a:r>
            <a:r>
              <a:rPr sz="2000" dirty="0">
                <a:latin typeface="Calibri"/>
                <a:cs typeface="Calibri"/>
              </a:rPr>
              <a:t>ых</a:t>
            </a:r>
            <a:r>
              <a:rPr sz="2000" spc="-5" dirty="0">
                <a:latin typeface="Calibri"/>
                <a:cs typeface="Calibri"/>
              </a:rPr>
              <a:t> з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5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ач</a:t>
            </a:r>
          </a:p>
          <a:p>
            <a:pPr marL="822475" marR="769628" lvl="1" indent="-312225">
              <a:lnSpc>
                <a:spcPct val="100000"/>
              </a:lnSpc>
              <a:spcBef>
                <a:spcPts val="617"/>
              </a:spcBef>
              <a:buFont typeface="Arial"/>
              <a:buChar char="–"/>
              <a:tabLst>
                <a:tab pos="823083" algn="l"/>
              </a:tabLst>
            </a:pPr>
            <a:r>
              <a:rPr sz="2000" dirty="0">
                <a:latin typeface="Calibri"/>
                <a:cs typeface="Calibri"/>
              </a:rPr>
              <a:t>П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мен</a:t>
            </a:r>
            <a:r>
              <a:rPr sz="2000" dirty="0">
                <a:latin typeface="Calibri"/>
                <a:cs typeface="Calibri"/>
              </a:rPr>
              <a:t>ял</a:t>
            </a:r>
            <a:r>
              <a:rPr sz="2000" spc="5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с</a:t>
            </a:r>
            <a:r>
              <a:rPr sz="2000" dirty="0">
                <a:latin typeface="Calibri"/>
                <a:cs typeface="Calibri"/>
              </a:rPr>
              <a:t>ь</a:t>
            </a:r>
            <a:r>
              <a:rPr sz="2000" spc="-43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сн</a:t>
            </a:r>
            <a:r>
              <a:rPr sz="2000" spc="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5" dirty="0">
                <a:latin typeface="Calibri"/>
                <a:cs typeface="Calibri"/>
              </a:rPr>
              <a:t>н</a:t>
            </a:r>
            <a:r>
              <a:rPr sz="2000" spc="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м</a:t>
            </a:r>
            <a:r>
              <a:rPr sz="2000" spc="-14" dirty="0">
                <a:latin typeface="Calibri"/>
                <a:cs typeface="Calibri"/>
              </a:rPr>
              <a:t> </a:t>
            </a:r>
            <a:r>
              <a:rPr sz="2000" spc="-43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5" dirty="0">
                <a:latin typeface="Calibri"/>
                <a:cs typeface="Calibri"/>
              </a:rPr>
              <a:t>зр</a:t>
            </a:r>
            <a:r>
              <a:rPr sz="200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с</a:t>
            </a:r>
            <a:r>
              <a:rPr sz="2000" dirty="0">
                <a:latin typeface="Calibri"/>
                <a:cs typeface="Calibri"/>
              </a:rPr>
              <a:t>л</a:t>
            </a:r>
            <a:r>
              <a:rPr sz="2000" spc="5" dirty="0">
                <a:latin typeface="Calibri"/>
                <a:cs typeface="Calibri"/>
              </a:rPr>
              <a:t>о</a:t>
            </a:r>
            <a:r>
              <a:rPr sz="2000" spc="-14" dirty="0">
                <a:latin typeface="Calibri"/>
                <a:cs typeface="Calibri"/>
              </a:rPr>
              <a:t>м</a:t>
            </a:r>
            <a:r>
              <a:rPr sz="2000" dirty="0">
                <a:latin typeface="Calibri"/>
                <a:cs typeface="Calibri"/>
              </a:rPr>
              <a:t>у</a:t>
            </a:r>
            <a:r>
              <a:rPr sz="2000" spc="-2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-5" dirty="0">
                <a:latin typeface="Calibri"/>
                <a:cs typeface="Calibri"/>
              </a:rPr>
              <a:t>с</a:t>
            </a:r>
            <a:r>
              <a:rPr sz="2000" spc="-48" dirty="0">
                <a:latin typeface="Calibri"/>
                <a:cs typeface="Calibri"/>
              </a:rPr>
              <a:t>е</a:t>
            </a:r>
            <a:r>
              <a:rPr sz="2000" dirty="0">
                <a:latin typeface="Calibri"/>
                <a:cs typeface="Calibri"/>
              </a:rPr>
              <a:t>л</a:t>
            </a:r>
            <a:r>
              <a:rPr sz="2000" spc="-5" dirty="0">
                <a:latin typeface="Calibri"/>
                <a:cs typeface="Calibri"/>
              </a:rPr>
              <a:t>ен</a:t>
            </a:r>
            <a:r>
              <a:rPr sz="2000" dirty="0">
                <a:latin typeface="Calibri"/>
                <a:cs typeface="Calibri"/>
              </a:rPr>
              <a:t>ию</a:t>
            </a:r>
            <a:r>
              <a:rPr sz="2000" spc="-10" dirty="0">
                <a:latin typeface="Calibri"/>
                <a:cs typeface="Calibri"/>
              </a:rPr>
              <a:t>,</a:t>
            </a:r>
            <a:r>
              <a:rPr sz="2000" spc="-24" dirty="0">
                <a:latin typeface="Calibri"/>
                <a:cs typeface="Calibri"/>
              </a:rPr>
              <a:t> </a:t>
            </a:r>
            <a:r>
              <a:rPr sz="2000" spc="-43" dirty="0">
                <a:latin typeface="Calibri"/>
                <a:cs typeface="Calibri"/>
              </a:rPr>
              <a:t>к</a:t>
            </a:r>
            <a:r>
              <a:rPr sz="2000" spc="-19" dirty="0">
                <a:latin typeface="Calibri"/>
                <a:cs typeface="Calibri"/>
              </a:rPr>
              <a:t>о</a:t>
            </a:r>
            <a:r>
              <a:rPr sz="2000" spc="-38" dirty="0">
                <a:latin typeface="Calibri"/>
                <a:cs typeface="Calibri"/>
              </a:rPr>
              <a:t>т</a:t>
            </a:r>
            <a:r>
              <a:rPr sz="2000" spc="5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spc="5" dirty="0">
                <a:latin typeface="Calibri"/>
                <a:cs typeface="Calibri"/>
              </a:rPr>
              <a:t>ое </a:t>
            </a:r>
            <a:r>
              <a:rPr sz="2000" spc="-5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у</a:t>
            </a:r>
            <a:r>
              <a:rPr sz="2000" spc="-5" dirty="0">
                <a:latin typeface="Calibri"/>
                <a:cs typeface="Calibri"/>
              </a:rPr>
              <a:t>ж</a:t>
            </a:r>
            <a:r>
              <a:rPr sz="2000" spc="5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ал</a:t>
            </a:r>
            <a:r>
              <a:rPr sz="2000" spc="5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с</a:t>
            </a:r>
            <a:r>
              <a:rPr sz="2000" dirty="0">
                <a:latin typeface="Calibri"/>
                <a:cs typeface="Calibri"/>
              </a:rPr>
              <a:t>ь</a:t>
            </a:r>
            <a:r>
              <a:rPr sz="2000" spc="-1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</a:t>
            </a:r>
            <a:r>
              <a:rPr sz="2000" spc="5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рм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spc="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ва</a:t>
            </a:r>
            <a:r>
              <a:rPr sz="2000" spc="-5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ии</a:t>
            </a:r>
            <a:r>
              <a:rPr sz="2000" spc="-19" dirty="0">
                <a:latin typeface="Calibri"/>
                <a:cs typeface="Calibri"/>
              </a:rPr>
              <a:t> </a:t>
            </a:r>
            <a:r>
              <a:rPr sz="2000" spc="-43" dirty="0">
                <a:latin typeface="Calibri"/>
                <a:cs typeface="Calibri"/>
              </a:rPr>
              <a:t>э</a:t>
            </a:r>
            <a:r>
              <a:rPr sz="2000" dirty="0">
                <a:latin typeface="Calibri"/>
                <a:cs typeface="Calibri"/>
              </a:rPr>
              <a:t>л</a:t>
            </a:r>
            <a:r>
              <a:rPr sz="2000" spc="-14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мент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-5" dirty="0">
                <a:latin typeface="Calibri"/>
                <a:cs typeface="Calibri"/>
              </a:rPr>
              <a:t>рн</a:t>
            </a:r>
            <a:r>
              <a:rPr sz="2000" spc="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й</a:t>
            </a:r>
            <a:r>
              <a:rPr sz="2000" spc="-33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-5" dirty="0">
                <a:latin typeface="Calibri"/>
                <a:cs typeface="Calibri"/>
              </a:rPr>
              <a:t>м</a:t>
            </a:r>
            <a:r>
              <a:rPr sz="2000" spc="-19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тн</a:t>
            </a:r>
            <a:r>
              <a:rPr sz="2000" spc="5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ст</a:t>
            </a:r>
            <a:r>
              <a:rPr sz="2000" spc="1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8726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1726" y="3"/>
            <a:ext cx="7026442" cy="1444751"/>
          </a:xfrm>
        </p:spPr>
        <p:txBody>
          <a:bodyPr/>
          <a:lstStyle/>
          <a:p>
            <a:pPr algn="ctr"/>
            <a:r>
              <a:rPr lang="ru-RU" sz="3200" dirty="0"/>
              <a:t>Функциональная грамотность в контексте ФГОС ООО</a:t>
            </a:r>
            <a:endParaRPr lang="ru-RU" sz="2900" dirty="0">
              <a:ln w="9525">
                <a:solidFill>
                  <a:schemeClr val="bg1"/>
                </a:solidFill>
                <a:prstDash val="solid"/>
              </a:ln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971380"/>
              </p:ext>
            </p:extLst>
          </p:nvPr>
        </p:nvGraphicFramePr>
        <p:xfrm>
          <a:off x="5769592" y="1419529"/>
          <a:ext cx="6264696" cy="5063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682537F5-FC41-45F9-9ED4-4A157E6EAC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075266"/>
              </p:ext>
            </p:extLst>
          </p:nvPr>
        </p:nvGraphicFramePr>
        <p:xfrm>
          <a:off x="417750" y="1169574"/>
          <a:ext cx="2258008" cy="529212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258008">
                  <a:extLst>
                    <a:ext uri="{9D8B030D-6E8A-4147-A177-3AD203B41FA5}">
                      <a16:colId xmlns:a16="http://schemas.microsoft.com/office/drawing/2014/main" xmlns="" val="23976670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400" kern="0" dirty="0">
                          <a:effectLst/>
                        </a:rPr>
                        <a:t>Учебные предметы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303212795"/>
                  </a:ext>
                </a:extLst>
              </a:tr>
              <a:tr h="441705">
                <a:tc>
                  <a:txBody>
                    <a:bodyPr/>
                    <a:lstStyle/>
                    <a:p>
                      <a:pPr marL="89535" indent="450215" algn="l">
                        <a:lnSpc>
                          <a:spcPts val="1675"/>
                        </a:lnSpc>
                      </a:pPr>
                      <a:r>
                        <a:rPr lang="ru-RU" sz="1400" kern="0" dirty="0">
                          <a:effectLst/>
                        </a:rPr>
                        <a:t>Русский язык,</a:t>
                      </a:r>
                      <a:endParaRPr lang="ru-RU" sz="1400" kern="100" dirty="0">
                        <a:effectLst/>
                      </a:endParaRPr>
                    </a:p>
                    <a:p>
                      <a:pPr marL="89535" indent="450215" algn="l">
                        <a:lnSpc>
                          <a:spcPts val="1675"/>
                        </a:lnSpc>
                      </a:pPr>
                      <a:r>
                        <a:rPr lang="ru-RU" sz="1400" kern="0" dirty="0">
                          <a:effectLst/>
                        </a:rPr>
                        <a:t>Литература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21857429"/>
                  </a:ext>
                </a:extLst>
              </a:tr>
              <a:tr h="631976">
                <a:tc>
                  <a:txBody>
                    <a:bodyPr/>
                    <a:lstStyle/>
                    <a:p>
                      <a:pPr marL="89535" indent="450215" algn="l">
                        <a:lnSpc>
                          <a:spcPts val="1675"/>
                        </a:lnSpc>
                      </a:pPr>
                      <a:r>
                        <a:rPr lang="ru-RU" sz="1400" kern="0" dirty="0">
                          <a:effectLst/>
                        </a:rPr>
                        <a:t>Родной язык</a:t>
                      </a:r>
                      <a:endParaRPr lang="ru-RU" sz="1400" kern="100" dirty="0">
                        <a:effectLst/>
                      </a:endParaRPr>
                    </a:p>
                    <a:p>
                      <a:pPr marL="89535" indent="450215" algn="l">
                        <a:lnSpc>
                          <a:spcPts val="1675"/>
                        </a:lnSpc>
                      </a:pPr>
                      <a:r>
                        <a:rPr lang="ru-RU" sz="1400" kern="0" dirty="0">
                          <a:effectLst/>
                        </a:rPr>
                        <a:t>Родная литература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83048241"/>
                  </a:ext>
                </a:extLst>
              </a:tr>
              <a:tr h="441705">
                <a:tc>
                  <a:txBody>
                    <a:bodyPr/>
                    <a:lstStyle/>
                    <a:p>
                      <a:pPr marL="89535" indent="450215" algn="l">
                        <a:lnSpc>
                          <a:spcPts val="1675"/>
                        </a:lnSpc>
                      </a:pPr>
                      <a:r>
                        <a:rPr lang="ru-RU" sz="1400" kern="0" dirty="0">
                          <a:effectLst/>
                        </a:rPr>
                        <a:t>Иностранный язык,</a:t>
                      </a:r>
                      <a:endParaRPr lang="ru-RU" sz="1400" kern="100" dirty="0">
                        <a:effectLst/>
                      </a:endParaRPr>
                    </a:p>
                    <a:p>
                      <a:pPr marL="89535" indent="450215" algn="l">
                        <a:lnSpc>
                          <a:spcPts val="1675"/>
                        </a:lnSpc>
                      </a:pPr>
                      <a:r>
                        <a:rPr lang="ru-RU" sz="1400" kern="0" dirty="0">
                          <a:effectLst/>
                        </a:rPr>
                        <a:t>Второй иностранный    язык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01674149"/>
                  </a:ext>
                </a:extLst>
              </a:tr>
              <a:tr h="441705">
                <a:tc>
                  <a:txBody>
                    <a:bodyPr/>
                    <a:lstStyle/>
                    <a:p>
                      <a:pPr marL="89535" indent="450215" algn="l">
                        <a:lnSpc>
                          <a:spcPts val="1675"/>
                        </a:lnSpc>
                      </a:pPr>
                      <a:r>
                        <a:rPr lang="ru-RU" sz="1400" kern="0" dirty="0">
                          <a:effectLst/>
                        </a:rPr>
                        <a:t>Математика,</a:t>
                      </a:r>
                      <a:endParaRPr lang="ru-RU" sz="1400" kern="100" dirty="0">
                        <a:effectLst/>
                      </a:endParaRPr>
                    </a:p>
                    <a:p>
                      <a:pPr marL="89535" indent="450215" algn="l">
                        <a:lnSpc>
                          <a:spcPts val="1675"/>
                        </a:lnSpc>
                      </a:pPr>
                      <a:r>
                        <a:rPr lang="ru-RU" sz="1400" kern="0" dirty="0">
                          <a:effectLst/>
                        </a:rPr>
                        <a:t>Информатика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20210308"/>
                  </a:ext>
                </a:extLst>
              </a:tr>
              <a:tr h="666829">
                <a:tc>
                  <a:txBody>
                    <a:bodyPr/>
                    <a:lstStyle/>
                    <a:p>
                      <a:pPr marL="89535" indent="450215" algn="l">
                        <a:lnSpc>
                          <a:spcPts val="1675"/>
                        </a:lnSpc>
                      </a:pPr>
                      <a:r>
                        <a:rPr lang="ru-RU" sz="1400" kern="0" dirty="0">
                          <a:effectLst/>
                        </a:rPr>
                        <a:t>История,</a:t>
                      </a:r>
                      <a:endParaRPr lang="ru-RU" sz="1400" kern="100" dirty="0">
                        <a:effectLst/>
                      </a:endParaRPr>
                    </a:p>
                    <a:p>
                      <a:pPr marL="89535" indent="450215" algn="l">
                        <a:lnSpc>
                          <a:spcPts val="1675"/>
                        </a:lnSpc>
                      </a:pPr>
                      <a:r>
                        <a:rPr lang="ru-RU" sz="1400" kern="0" dirty="0">
                          <a:effectLst/>
                        </a:rPr>
                        <a:t>Обществознание,</a:t>
                      </a:r>
                      <a:endParaRPr lang="ru-RU" sz="1400" kern="100" dirty="0">
                        <a:effectLst/>
                      </a:endParaRPr>
                    </a:p>
                    <a:p>
                      <a:pPr marL="89535" indent="450215" algn="l">
                        <a:lnSpc>
                          <a:spcPts val="1675"/>
                        </a:lnSpc>
                      </a:pPr>
                      <a:r>
                        <a:rPr lang="ru-RU" sz="1400" kern="0" dirty="0">
                          <a:effectLst/>
                        </a:rPr>
                        <a:t>География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545379720"/>
                  </a:ext>
                </a:extLst>
              </a:tr>
              <a:tr h="666829">
                <a:tc>
                  <a:txBody>
                    <a:bodyPr/>
                    <a:lstStyle/>
                    <a:p>
                      <a:pPr marL="89535" indent="450215" algn="l">
                        <a:lnSpc>
                          <a:spcPts val="1675"/>
                        </a:lnSpc>
                      </a:pPr>
                      <a:r>
                        <a:rPr lang="ru-RU" sz="1400" kern="0" dirty="0">
                          <a:effectLst/>
                        </a:rPr>
                        <a:t>Физика,</a:t>
                      </a:r>
                      <a:endParaRPr lang="ru-RU" sz="1400" kern="100" dirty="0">
                        <a:effectLst/>
                      </a:endParaRPr>
                    </a:p>
                    <a:p>
                      <a:pPr marL="89535" indent="450215" algn="l">
                        <a:lnSpc>
                          <a:spcPts val="1675"/>
                        </a:lnSpc>
                      </a:pPr>
                      <a:r>
                        <a:rPr lang="ru-RU" sz="1400" kern="0" dirty="0">
                          <a:effectLst/>
                        </a:rPr>
                        <a:t>Химия,</a:t>
                      </a:r>
                      <a:endParaRPr lang="ru-RU" sz="1400" kern="100" dirty="0">
                        <a:effectLst/>
                      </a:endParaRPr>
                    </a:p>
                    <a:p>
                      <a:pPr marL="89535" indent="450215" algn="l">
                        <a:lnSpc>
                          <a:spcPts val="1675"/>
                        </a:lnSpc>
                      </a:pPr>
                      <a:r>
                        <a:rPr lang="ru-RU" sz="1400" kern="0" dirty="0">
                          <a:effectLst/>
                        </a:rPr>
                        <a:t>Биология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797135266"/>
                  </a:ext>
                </a:extLst>
              </a:tr>
              <a:tr h="31782">
                <a:tc>
                  <a:txBody>
                    <a:bodyPr/>
                    <a:lstStyle/>
                    <a:p>
                      <a:pPr marL="89535" indent="450215" algn="ctr"/>
                      <a:endParaRPr lang="ru-RU" sz="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387272898"/>
                  </a:ext>
                </a:extLst>
              </a:tr>
              <a:tr h="666829">
                <a:tc>
                  <a:txBody>
                    <a:bodyPr/>
                    <a:lstStyle/>
                    <a:p>
                      <a:pPr marL="89535" indent="450215" algn="l">
                        <a:lnSpc>
                          <a:spcPts val="1675"/>
                        </a:lnSpc>
                      </a:pPr>
                      <a:r>
                        <a:rPr lang="ru-RU" sz="1400" kern="0" dirty="0">
                          <a:effectLst/>
                        </a:rPr>
                        <a:t>Изобразительное искусство,</a:t>
                      </a:r>
                      <a:endParaRPr lang="ru-RU" sz="1400" kern="100" dirty="0">
                        <a:effectLst/>
                      </a:endParaRPr>
                    </a:p>
                    <a:p>
                      <a:pPr marL="89535" indent="450215" algn="l">
                        <a:lnSpc>
                          <a:spcPts val="1675"/>
                        </a:lnSpc>
                      </a:pPr>
                      <a:r>
                        <a:rPr lang="ru-RU" sz="1400" kern="0" dirty="0">
                          <a:effectLst/>
                        </a:rPr>
                        <a:t>Музыка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448016079"/>
                  </a:ext>
                </a:extLst>
              </a:tr>
              <a:tr h="216582">
                <a:tc>
                  <a:txBody>
                    <a:bodyPr/>
                    <a:lstStyle/>
                    <a:p>
                      <a:pPr marL="89535" indent="450215" algn="l">
                        <a:lnSpc>
                          <a:spcPts val="1675"/>
                        </a:lnSpc>
                      </a:pPr>
                      <a:r>
                        <a:rPr lang="ru-RU" sz="1400" kern="0" dirty="0">
                          <a:effectLst/>
                        </a:rPr>
                        <a:t>Технология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053251764"/>
                  </a:ext>
                </a:extLst>
              </a:tr>
              <a:tr h="666829">
                <a:tc>
                  <a:txBody>
                    <a:bodyPr/>
                    <a:lstStyle/>
                    <a:p>
                      <a:pPr marL="89535" indent="450215" algn="l">
                        <a:lnSpc>
                          <a:spcPts val="1675"/>
                        </a:lnSpc>
                      </a:pPr>
                      <a:r>
                        <a:rPr lang="ru-RU" sz="1400" kern="0" dirty="0">
                          <a:effectLst/>
                        </a:rPr>
                        <a:t>Физическая культура,</a:t>
                      </a:r>
                      <a:endParaRPr lang="ru-RU" sz="1400" kern="100" dirty="0">
                        <a:effectLst/>
                      </a:endParaRPr>
                    </a:p>
                    <a:p>
                      <a:pPr marL="89535" indent="450215" algn="l">
                        <a:lnSpc>
                          <a:spcPts val="1675"/>
                        </a:lnSpc>
                      </a:pPr>
                      <a:r>
                        <a:rPr lang="ru-RU" sz="1400" kern="0" dirty="0">
                          <a:effectLst/>
                        </a:rPr>
                        <a:t>Основы безопасности жизнедеятельности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40698971"/>
                  </a:ext>
                </a:extLst>
              </a:tr>
            </a:tbl>
          </a:graphicData>
        </a:graphic>
      </p:graphicFrame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96EAAF72-6C50-42E1-A693-147B3E4F0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629369"/>
              </p:ext>
            </p:extLst>
          </p:nvPr>
        </p:nvGraphicFramePr>
        <p:xfrm>
          <a:off x="3561183" y="1318415"/>
          <a:ext cx="2258008" cy="48463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258008">
                  <a:extLst>
                    <a:ext uri="{9D8B030D-6E8A-4147-A177-3AD203B41FA5}">
                      <a16:colId xmlns:a16="http://schemas.microsoft.com/office/drawing/2014/main" xmlns="" val="3241312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Мета</a:t>
                      </a:r>
                    </a:p>
                    <a:p>
                      <a:r>
                        <a:rPr lang="ru-RU" sz="2400" dirty="0"/>
                        <a:t>предметные результаты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2119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Метазнания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8616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Универсальные умения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909925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Отношения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20245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Ценности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5377525"/>
                  </a:ext>
                </a:extLst>
              </a:tr>
            </a:tbl>
          </a:graphicData>
        </a:graphic>
      </p:graphicFrame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xmlns="" id="{7D65D273-3B4B-44AF-B779-04179A93094B}"/>
              </a:ext>
            </a:extLst>
          </p:cNvPr>
          <p:cNvSpPr/>
          <p:nvPr/>
        </p:nvSpPr>
        <p:spPr>
          <a:xfrm>
            <a:off x="2296803" y="1169574"/>
            <a:ext cx="1149303" cy="5063463"/>
          </a:xfrm>
          <a:prstGeom prst="rightBrace">
            <a:avLst>
              <a:gd name="adj1" fmla="val 8333"/>
              <a:gd name="adj2" fmla="val 5036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xmlns="" id="{4CD5CE3D-E67D-4BC5-A0B8-DF211C228812}"/>
              </a:ext>
            </a:extLst>
          </p:cNvPr>
          <p:cNvSpPr/>
          <p:nvPr/>
        </p:nvSpPr>
        <p:spPr>
          <a:xfrm>
            <a:off x="5769592" y="1707502"/>
            <a:ext cx="631208" cy="4068147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3A05BB-9A9F-40AF-A7F0-BC8048642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717" y="365125"/>
            <a:ext cx="8140082" cy="1325563"/>
          </a:xfrm>
        </p:spPr>
        <p:txBody>
          <a:bodyPr/>
          <a:lstStyle/>
          <a:p>
            <a:r>
              <a:rPr lang="ru-RU" dirty="0"/>
              <a:t>Введение ФГОС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70202E17-1ECA-42C1-B14F-212E1E4002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2958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0548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0396E2-275A-42C5-961A-8084E3CC7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944" y="1234555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/>
              <a:t>Вывод :</a:t>
            </a:r>
            <a:r>
              <a:rPr lang="ru-RU" sz="3200" dirty="0"/>
              <a:t>«ФГОС ООО и функциональная грамотность»: выполняя требования ФГОС, формируем функциональную грамотность школьников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67836A-621A-4BE3-A4FF-A56BE9948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3062"/>
            <a:ext cx="10515600" cy="32239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Целенаправленное </a:t>
            </a:r>
            <a:r>
              <a:rPr lang="ru-RU" sz="3200" dirty="0">
                <a:solidFill>
                  <a:srgbClr val="C00000"/>
                </a:solidFill>
              </a:rPr>
              <a:t>формирование функциональной грамотности</a:t>
            </a:r>
            <a:r>
              <a:rPr lang="ru-RU" sz="3200" dirty="0"/>
              <a:t> в значительной степени требует ориентации на </a:t>
            </a:r>
            <a:r>
              <a:rPr lang="ru-RU" sz="3200" dirty="0">
                <a:solidFill>
                  <a:srgbClr val="C00000"/>
                </a:solidFill>
              </a:rPr>
              <a:t>личностные, предметные и метапредметные </a:t>
            </a:r>
            <a:r>
              <a:rPr lang="ru-RU" sz="3200" dirty="0"/>
              <a:t>результаты образовательной деятельности, сформулированные </a:t>
            </a:r>
            <a:r>
              <a:rPr lang="ru-RU" sz="3200" dirty="0">
                <a:solidFill>
                  <a:srgbClr val="C00000"/>
                </a:solidFill>
              </a:rPr>
              <a:t>в Федеральном </a:t>
            </a:r>
            <a:r>
              <a:rPr lang="ru-RU" sz="3200" dirty="0"/>
              <a:t>государственном образовательном </a:t>
            </a:r>
            <a:r>
              <a:rPr lang="ru-RU" sz="3200" dirty="0">
                <a:solidFill>
                  <a:srgbClr val="C00000"/>
                </a:solidFill>
              </a:rPr>
              <a:t>стандарте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095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639617" y="1124745"/>
            <a:ext cx="7803297" cy="170450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Интродукция функциональной грамотности в ареал планируемых результатов общего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75920" y="4077074"/>
            <a:ext cx="5040560" cy="12003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pPr algn="r"/>
            <a:r>
              <a:rPr lang="ru-RU" sz="2400" dirty="0">
                <a:ln w="0"/>
                <a:solidFill>
                  <a:schemeClr val="tx2">
                    <a:lumMod val="50000"/>
                  </a:schemeClr>
                </a:solidFill>
              </a:rPr>
              <a:t>Мошнина Р.Ш. к.п.н., профессор, зав.кафедрой общеобразовательных дисциплин</a:t>
            </a:r>
          </a:p>
        </p:txBody>
      </p:sp>
    </p:spTree>
    <p:extLst>
      <p:ext uri="{BB962C8B-B14F-4D97-AF65-F5344CB8AC3E}">
        <p14:creationId xmlns:p14="http://schemas.microsoft.com/office/powerpoint/2010/main" val="415674172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087038" y="1700809"/>
            <a:ext cx="8123767" cy="44248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Результаты общего образования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991544" y="1484784"/>
          <a:ext cx="8280920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4753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775520" y="836712"/>
          <a:ext cx="86646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5600" y="260648"/>
            <a:ext cx="5840772" cy="970760"/>
          </a:xfrm>
        </p:spPr>
        <p:txBody>
          <a:bodyPr>
            <a:normAutofit/>
          </a:bodyPr>
          <a:lstStyle/>
          <a:p>
            <a:r>
              <a:rPr lang="ru-RU" sz="3200" dirty="0"/>
              <a:t>Интродукция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847529" y="1340769"/>
            <a:ext cx="8363276" cy="4784868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rgbClr val="C00000"/>
                </a:solidFill>
                <a:latin typeface="Calibri" pitchFamily="34" charset="0"/>
              </a:rPr>
              <a:t>Интроду́кция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 — преднамеренное или случайное </a:t>
            </a:r>
            <a:r>
              <a:rPr lang="ru-RU" sz="2000" u="sng" dirty="0">
                <a:solidFill>
                  <a:srgbClr val="C00000"/>
                </a:solidFill>
                <a:latin typeface="Calibri" pitchFamily="34" charset="0"/>
              </a:rPr>
              <a:t>переселение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 особей какого-либо вида животных и растений за пределы естественного ареала </a:t>
            </a:r>
            <a:r>
              <a:rPr lang="ru-RU" sz="2000" u="sng" dirty="0">
                <a:solidFill>
                  <a:srgbClr val="C00000"/>
                </a:solidFill>
                <a:latin typeface="Calibri" pitchFamily="34" charset="0"/>
              </a:rPr>
              <a:t>в новые для них места 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обитания. </a:t>
            </a:r>
          </a:p>
          <a:p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Интродукция является </a:t>
            </a:r>
            <a:r>
              <a:rPr lang="ru-RU" sz="2000" u="sng" dirty="0">
                <a:solidFill>
                  <a:srgbClr val="C00000"/>
                </a:solidFill>
                <a:latin typeface="Calibri" pitchFamily="34" charset="0"/>
              </a:rPr>
              <a:t>процессом введения 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в некую экосистему </a:t>
            </a:r>
            <a:r>
              <a:rPr lang="ru-RU" sz="2000" u="sng" dirty="0">
                <a:solidFill>
                  <a:srgbClr val="C00000"/>
                </a:solidFill>
                <a:latin typeface="Calibri" pitchFamily="34" charset="0"/>
              </a:rPr>
              <a:t>чуждых ей видов.</a:t>
            </a:r>
            <a:r>
              <a:rPr lang="ru-RU" sz="2000" dirty="0">
                <a:latin typeface="Calibri" pitchFamily="34" charset="0"/>
              </a:rPr>
              <a:t/>
            </a:r>
            <a:br>
              <a:rPr lang="ru-RU" sz="2000" dirty="0">
                <a:latin typeface="Calibri" pitchFamily="34" charset="0"/>
              </a:rPr>
            </a:br>
            <a:r>
              <a:rPr lang="ru-RU" sz="2000" dirty="0">
                <a:latin typeface="Calibri" pitchFamily="34" charset="0"/>
              </a:rPr>
              <a:t/>
            </a:r>
            <a:br>
              <a:rPr lang="ru-RU" sz="2000" dirty="0">
                <a:latin typeface="Calibri" pitchFamily="34" charset="0"/>
              </a:rPr>
            </a:b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Интродуцированный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, или чужеродный вид — некоренной, несвойственный для данной территории, </a:t>
            </a:r>
            <a:r>
              <a:rPr lang="ru-RU" sz="2000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преднамеренно или случайно завезённый на новое место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в результате человеческой деятельности.</a:t>
            </a:r>
            <a:r>
              <a:rPr lang="ru-RU" sz="2000" dirty="0">
                <a:latin typeface="Calibri" pitchFamily="34" charset="0"/>
              </a:rPr>
              <a:t/>
            </a:r>
            <a:br>
              <a:rPr lang="ru-RU" sz="2000" dirty="0">
                <a:latin typeface="Calibri" pitchFamily="34" charset="0"/>
              </a:rPr>
            </a:br>
            <a:r>
              <a:rPr lang="ru-RU" sz="2000" dirty="0">
                <a:latin typeface="Calibri" pitchFamily="34" charset="0"/>
              </a:rPr>
              <a:t/>
            </a:r>
            <a:br>
              <a:rPr lang="ru-RU" sz="2000" dirty="0">
                <a:latin typeface="Calibri" pitchFamily="34" charset="0"/>
              </a:rPr>
            </a:b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Процесс освоения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интродуцированного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вида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на новом месте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 адаптация к новым экологическим условиям, называется акклиматизацией.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Часто </a:t>
            </a:r>
            <a:r>
              <a:rPr lang="ru-RU" sz="2000" u="sng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интродуцированные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виды способны существенно изменить сложившуюся экосистему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и стать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причиной значительного сокращения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или даже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вымирания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отдельных видов.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3513" y="313306"/>
            <a:ext cx="7560840" cy="680850"/>
          </a:xfrm>
          <a:prstGeom prst="rect">
            <a:avLst/>
          </a:prstGeom>
        </p:spPr>
        <p:txBody>
          <a:bodyPr vert="horz" wrap="square" lIns="0" tIns="276501" rIns="0" bIns="0" rtlCol="0" anchor="ctr">
            <a:spAutoFit/>
          </a:bodyPr>
          <a:lstStyle/>
          <a:p>
            <a:pPr marL="341374"/>
            <a:r>
              <a:rPr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Понятие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</a:t>
            </a:r>
            <a:r>
              <a:rPr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функциональн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ая</a:t>
            </a:r>
            <a:r>
              <a:rPr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грамотност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ь»</a:t>
            </a:r>
            <a:r>
              <a:rPr sz="29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631504" y="1556793"/>
            <a:ext cx="8784976" cy="397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0" marR="251475" indent="-342900">
              <a:lnSpc>
                <a:spcPct val="80000"/>
              </a:lnSpc>
              <a:buClr>
                <a:srgbClr val="FF9933"/>
              </a:buClr>
              <a:tabLst>
                <a:tab pos="385716" algn="l"/>
              </a:tabLst>
            </a:pP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Термин</a:t>
            </a:r>
            <a:r>
              <a:rPr sz="24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9" dirty="0">
                <a:solidFill>
                  <a:srgbClr val="C00000"/>
                </a:solidFill>
                <a:latin typeface="Calibri"/>
                <a:cs typeface="Calibri"/>
              </a:rPr>
              <a:t>«</a:t>
            </a:r>
            <a:r>
              <a:rPr sz="2400" spc="-33" dirty="0">
                <a:solidFill>
                  <a:srgbClr val="C00000"/>
                </a:solidFill>
                <a:latin typeface="Calibri"/>
                <a:cs typeface="Calibri"/>
              </a:rPr>
              <a:t>ф</a:t>
            </a:r>
            <a:r>
              <a:rPr sz="2400" spc="-19" dirty="0">
                <a:solidFill>
                  <a:srgbClr val="C00000"/>
                </a:solidFill>
                <a:latin typeface="Calibri"/>
                <a:cs typeface="Calibri"/>
              </a:rPr>
              <a:t>ункц</a:t>
            </a:r>
            <a:r>
              <a:rPr sz="2400" spc="-29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400" spc="-19" dirty="0">
                <a:solidFill>
                  <a:srgbClr val="C00000"/>
                </a:solidFill>
                <a:latin typeface="Calibri"/>
                <a:cs typeface="Calibri"/>
              </a:rPr>
              <a:t>он</a:t>
            </a:r>
            <a:r>
              <a:rPr sz="2400" spc="-11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л</a:t>
            </a:r>
            <a:r>
              <a:rPr sz="2400" spc="-19" dirty="0">
                <a:solidFill>
                  <a:srgbClr val="C00000"/>
                </a:solidFill>
                <a:latin typeface="Calibri"/>
                <a:cs typeface="Calibri"/>
              </a:rPr>
              <a:t>ьн</a:t>
            </a:r>
            <a:r>
              <a:rPr sz="2400" spc="-11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я</a:t>
            </a:r>
            <a:r>
              <a:rPr sz="2400" spc="2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9" dirty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2400" spc="-11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2400" spc="-29" dirty="0">
                <a:solidFill>
                  <a:srgbClr val="C00000"/>
                </a:solidFill>
                <a:latin typeface="Calibri"/>
                <a:cs typeface="Calibri"/>
              </a:rPr>
              <a:t>м</a:t>
            </a:r>
            <a:r>
              <a:rPr sz="2400" spc="-43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тно</a:t>
            </a:r>
            <a:r>
              <a:rPr sz="2400" spc="-19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2400" spc="-19" dirty="0">
                <a:solidFill>
                  <a:srgbClr val="C00000"/>
                </a:solidFill>
                <a:latin typeface="Calibri"/>
                <a:cs typeface="Calibri"/>
              </a:rPr>
              <a:t>ь»</a:t>
            </a:r>
            <a:r>
              <a:rPr sz="2400" spc="2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1" dirty="0">
                <a:solidFill>
                  <a:srgbClr val="C00000"/>
                </a:solidFill>
                <a:latin typeface="Calibri"/>
                <a:cs typeface="Calibri"/>
              </a:rPr>
              <a:t>вв</a:t>
            </a:r>
            <a:r>
              <a:rPr sz="2400" spc="-72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400" spc="-43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2400" spc="-29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400" spc="-19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24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4" dirty="0">
                <a:solidFill>
                  <a:srgbClr val="C00000"/>
                </a:solidFill>
                <a:latin typeface="Calibri"/>
                <a:cs typeface="Calibri"/>
              </a:rPr>
              <a:t>ЮН</a:t>
            </a:r>
            <a:r>
              <a:rPr sz="2400" spc="-91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2400" spc="-91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2400" spc="-24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400" spc="1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в 1957</a:t>
            </a:r>
            <a:r>
              <a:rPr sz="2400" spc="1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3" dirty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2400" spc="-10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400" spc="-43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2400" spc="-96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2400" dirty="0">
                <a:solidFill>
                  <a:srgbClr val="C00000"/>
                </a:solidFill>
              </a:rPr>
              <a:t>.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882650" indent="-342900">
              <a:lnSpc>
                <a:spcPts val="3205"/>
              </a:lnSpc>
              <a:buClr>
                <a:srgbClr val="FF9933"/>
              </a:buClr>
              <a:tabLst>
                <a:tab pos="385716" algn="l"/>
              </a:tabLst>
            </a:pPr>
            <a:r>
              <a:rPr lang="ru-RU" sz="2400" spc="-1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Ф</a:t>
            </a:r>
            <a:r>
              <a:rPr sz="2400" spc="-19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ункц</a:t>
            </a:r>
            <a:r>
              <a:rPr sz="2400" spc="-29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z="2400" spc="-19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он</a:t>
            </a:r>
            <a:r>
              <a:rPr sz="2400" spc="-11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а</a:t>
            </a:r>
            <a:r>
              <a:rPr sz="2400" spc="-1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л</a:t>
            </a:r>
            <a:r>
              <a:rPr sz="2400" spc="-19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ьн</a:t>
            </a:r>
            <a:r>
              <a:rPr sz="2400" spc="-11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а</a:t>
            </a:r>
            <a:r>
              <a:rPr sz="2400" spc="-1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я</a:t>
            </a:r>
            <a:r>
              <a:rPr sz="2400" spc="24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9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г</a:t>
            </a:r>
            <a:r>
              <a:rPr sz="2400" spc="-1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р</a:t>
            </a:r>
            <a:r>
              <a:rPr sz="2400" spc="-11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а</a:t>
            </a:r>
            <a:r>
              <a:rPr sz="2400" spc="-29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м</a:t>
            </a:r>
            <a:r>
              <a:rPr sz="2400" spc="-43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1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тно</a:t>
            </a:r>
            <a:r>
              <a:rPr sz="2400" spc="-19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с</a:t>
            </a:r>
            <a:r>
              <a:rPr sz="2400" spc="-1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ть</a:t>
            </a:r>
            <a:r>
              <a:rPr sz="2400" spc="24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7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к</a:t>
            </a:r>
            <a:r>
              <a:rPr sz="2400" spc="-11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а</a:t>
            </a:r>
            <a:r>
              <a:rPr sz="2400" spc="-1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к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«</a:t>
            </a:r>
            <a:r>
              <a:rPr sz="2400" spc="-19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со</a:t>
            </a:r>
            <a:r>
              <a:rPr sz="2400" spc="-11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в</a:t>
            </a:r>
            <a:r>
              <a:rPr sz="2400" spc="-1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оку</a:t>
            </a:r>
            <a:r>
              <a:rPr sz="2400" spc="-24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п</a:t>
            </a:r>
            <a:r>
              <a:rPr sz="2400" spc="-19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нос</a:t>
            </a:r>
            <a:r>
              <a:rPr sz="2400" spc="-1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ть</a:t>
            </a:r>
            <a:r>
              <a:rPr sz="2400" spc="24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37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у</a:t>
            </a:r>
            <a:r>
              <a:rPr sz="2400" spc="-2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ме</a:t>
            </a:r>
            <a:r>
              <a:rPr sz="2400" spc="-1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н</a:t>
            </a:r>
            <a:r>
              <a:rPr sz="2400" spc="-2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z="2400" spc="-1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й</a:t>
            </a:r>
            <a:r>
              <a:rPr sz="2400" spc="1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ч</a:t>
            </a:r>
            <a:r>
              <a:rPr sz="2400" spc="-2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z="2400" spc="-1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т</a:t>
            </a:r>
            <a:r>
              <a:rPr sz="2400" spc="-24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а</a:t>
            </a:r>
            <a:r>
              <a:rPr sz="2400" spc="-1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ть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24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п</a:t>
            </a:r>
            <a:r>
              <a:rPr sz="2400" spc="-2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z="2400" spc="-1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с</a:t>
            </a:r>
            <a:r>
              <a:rPr sz="2400" spc="-24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а</a:t>
            </a:r>
            <a:r>
              <a:rPr sz="2400" spc="-1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ть</a:t>
            </a:r>
            <a:r>
              <a:rPr sz="2400" spc="1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д</a:t>
            </a:r>
            <a:r>
              <a:rPr sz="2400" spc="-1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ля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2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z="2400" spc="-1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сп</a:t>
            </a:r>
            <a:r>
              <a:rPr sz="2400" spc="-77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1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л</a:t>
            </a:r>
            <a:r>
              <a:rPr sz="2400" spc="-1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ьзо</a:t>
            </a:r>
            <a:r>
              <a:rPr sz="2400" spc="-1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ва</a:t>
            </a:r>
            <a:r>
              <a:rPr sz="2400" spc="-1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н</a:t>
            </a:r>
            <a:r>
              <a:rPr sz="2400" spc="-2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z="2400" spc="-1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я</a:t>
            </a:r>
            <a:r>
              <a:rPr sz="2400" spc="48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в</a:t>
            </a:r>
            <a:r>
              <a:rPr sz="2400" spc="-1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24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п</a:t>
            </a:r>
            <a:r>
              <a:rPr sz="2400" spc="-1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1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в</a:t>
            </a:r>
            <a:r>
              <a:rPr sz="2400" spc="-1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с</a:t>
            </a:r>
            <a:r>
              <a:rPr sz="2400" spc="-72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е</a:t>
            </a:r>
            <a:r>
              <a:rPr sz="2400" spc="-1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дн</a:t>
            </a:r>
            <a:r>
              <a:rPr sz="2400" spc="-2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е</a:t>
            </a:r>
            <a:r>
              <a:rPr sz="2400" spc="-1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в</a:t>
            </a:r>
            <a:r>
              <a:rPr sz="2400" spc="-1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ной</a:t>
            </a:r>
            <a:r>
              <a:rPr sz="2400" spc="33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24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ж</a:t>
            </a:r>
            <a:r>
              <a:rPr sz="2400" spc="-2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z="2400" spc="-1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зни</a:t>
            </a:r>
            <a:r>
              <a:rPr sz="2400" spc="1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2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у</a:t>
            </a:r>
            <a:r>
              <a:rPr sz="2400" spc="-57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д</a:t>
            </a:r>
            <a:r>
              <a:rPr sz="2400" spc="-1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33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в</a:t>
            </a:r>
            <a:r>
              <a:rPr sz="2400" spc="-1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л</a:t>
            </a:r>
            <a:r>
              <a:rPr sz="2400" spc="-37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е</a:t>
            </a:r>
            <a:r>
              <a:rPr sz="2400" spc="-1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т</a:t>
            </a:r>
            <a:r>
              <a:rPr sz="2400" spc="-1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в</a:t>
            </a:r>
            <a:r>
              <a:rPr sz="2400" spc="-1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1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р</a:t>
            </a:r>
            <a:r>
              <a:rPr sz="2400" spc="-2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е</a:t>
            </a:r>
            <a:r>
              <a:rPr sz="2400" spc="-1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н</a:t>
            </a:r>
            <a:r>
              <a:rPr sz="2400" spc="-2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z="2400" spc="-1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я</a:t>
            </a:r>
            <a:r>
              <a:rPr sz="2400" spc="1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24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ж</a:t>
            </a:r>
            <a:r>
              <a:rPr sz="2400" spc="-2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z="2400" spc="-37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т</a:t>
            </a:r>
            <a:r>
              <a:rPr sz="2400" spc="-2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ей</a:t>
            </a:r>
            <a:r>
              <a:rPr sz="2400" spc="-1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с</a:t>
            </a:r>
            <a:r>
              <a:rPr sz="2400" spc="-1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к</a:t>
            </a:r>
            <a:r>
              <a:rPr sz="2400" spc="-29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z="2400" spc="-1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х</a:t>
            </a:r>
            <a:r>
              <a:rPr sz="2400" spc="-1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24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п</a:t>
            </a:r>
            <a:r>
              <a:rPr sz="2400" spc="-1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р</a:t>
            </a:r>
            <a:r>
              <a:rPr sz="2400" spc="-19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81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б</a:t>
            </a:r>
            <a:r>
              <a:rPr sz="2400" spc="-15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л</a:t>
            </a:r>
            <a:r>
              <a:rPr sz="2400" spc="-37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е</a:t>
            </a:r>
            <a:r>
              <a:rPr sz="2400" spc="-24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м</a:t>
            </a:r>
            <a:r>
              <a:rPr sz="2400" spc="-24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»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882650" indent="-342900">
              <a:buClr>
                <a:srgbClr val="FF9933"/>
              </a:buClr>
              <a:tabLst>
                <a:tab pos="470147" algn="l"/>
              </a:tabLst>
            </a:pPr>
            <a:r>
              <a:rPr sz="2400" spc="-24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19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со</a:t>
            </a:r>
            <a:r>
              <a:rPr sz="2400" spc="-29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бе</a:t>
            </a:r>
            <a:r>
              <a:rPr sz="2400" spc="-19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ннос</a:t>
            </a:r>
            <a:r>
              <a:rPr sz="2400" spc="-1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ти</a:t>
            </a:r>
            <a:r>
              <a:rPr sz="2400" spc="33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24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</a:t>
            </a:r>
            <a:r>
              <a:rPr sz="2400" spc="-19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оня</a:t>
            </a:r>
            <a:r>
              <a:rPr sz="24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т</a:t>
            </a:r>
            <a:r>
              <a:rPr sz="2400" spc="-29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z="2400" spc="-19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я</a:t>
            </a:r>
            <a:r>
              <a:rPr sz="2400" spc="-1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:</a:t>
            </a:r>
            <a:endParaRPr sz="24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804863" lvl="1" indent="0">
              <a:spcBef>
                <a:spcPts val="0"/>
              </a:spcBef>
              <a:spcAft>
                <a:spcPts val="600"/>
              </a:spcAft>
              <a:buNone/>
              <a:tabLst>
                <a:tab pos="823062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- н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</a:t>
            </a:r>
            <a:r>
              <a:rPr spc="-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пр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</a:t>
            </a:r>
            <a:r>
              <a:rPr spc="-24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л</a:t>
            </a:r>
            <a:r>
              <a:rPr spc="-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енн</a:t>
            </a:r>
            <a:r>
              <a:rPr spc="-11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</a:t>
            </a:r>
            <a:r>
              <a:rPr spc="-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ст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ь</a:t>
            </a:r>
            <a:r>
              <a:rPr spc="-33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</a:t>
            </a:r>
            <a:r>
              <a:rPr spc="-1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решен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ие</a:t>
            </a:r>
            <a:r>
              <a:rPr spc="-33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бы</a:t>
            </a:r>
            <a:r>
              <a:rPr spc="-37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т</a:t>
            </a:r>
            <a:r>
              <a:rPr spc="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вых</a:t>
            </a:r>
            <a:r>
              <a:rPr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pc="-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пр</a:t>
            </a:r>
            <a:r>
              <a:rPr spc="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</a:t>
            </a:r>
            <a:r>
              <a:rPr spc="-48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б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л</a:t>
            </a:r>
            <a:r>
              <a:rPr spc="-1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е</a:t>
            </a:r>
            <a:r>
              <a:rPr spc="-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м</a:t>
            </a:r>
            <a:endParaRPr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804863" lvl="1" indent="0">
              <a:spcBef>
                <a:spcPts val="0"/>
              </a:spcBef>
              <a:spcAft>
                <a:spcPts val="600"/>
              </a:spcAft>
              <a:buNone/>
              <a:tabLst>
                <a:tab pos="823062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- о</a:t>
            </a:r>
            <a:r>
              <a:rPr spc="-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сн</a:t>
            </a:r>
            <a:r>
              <a:rPr spc="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:</a:t>
            </a:r>
            <a:r>
              <a:rPr spc="-19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ба</a:t>
            </a:r>
            <a:r>
              <a:rPr spc="-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з</a:t>
            </a:r>
            <a:r>
              <a:rPr spc="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вый</a:t>
            </a:r>
            <a:r>
              <a:rPr spc="-19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у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</a:t>
            </a:r>
            <a:r>
              <a:rPr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ен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ь</a:t>
            </a:r>
            <a:r>
              <a:rPr spc="-19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авы</a:t>
            </a:r>
            <a:r>
              <a:rPr spc="-43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к</a:t>
            </a:r>
            <a:r>
              <a:rPr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</a:t>
            </a:r>
            <a:r>
              <a:rPr spc="-33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pc="-1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ч</a:t>
            </a:r>
            <a:r>
              <a:rPr spc="-24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т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ен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ия</a:t>
            </a:r>
            <a:r>
              <a:rPr spc="-1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ь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м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</a:t>
            </a:r>
          </a:p>
          <a:p>
            <a:pPr marL="804863" lvl="1" indent="0">
              <a:spcBef>
                <a:spcPts val="0"/>
              </a:spcBef>
              <a:spcAft>
                <a:spcPts val="600"/>
              </a:spcAft>
              <a:buNone/>
              <a:tabLst>
                <a:tab pos="823062" algn="l"/>
              </a:tabLst>
            </a:pPr>
            <a:r>
              <a:rPr lang="ru-RU" spc="-24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- ц</a:t>
            </a:r>
            <a:r>
              <a:rPr spc="-48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е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ль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: 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</a:t>
            </a:r>
            <a:r>
              <a:rPr spc="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</a:t>
            </a:r>
            <a:r>
              <a:rPr spc="-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зм</a:t>
            </a:r>
            <a:r>
              <a:rPr spc="-19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</a:t>
            </a:r>
            <a:r>
              <a:rPr spc="-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жн</a:t>
            </a:r>
            <a:r>
              <a:rPr spc="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</a:t>
            </a:r>
            <a:r>
              <a:rPr spc="-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ст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ь</a:t>
            </a:r>
            <a:r>
              <a:rPr spc="-19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решен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ия</a:t>
            </a:r>
            <a:r>
              <a:rPr spc="-29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pc="-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ст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</a:t>
            </a:r>
            <a:r>
              <a:rPr spc="-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</a:t>
            </a:r>
            <a:r>
              <a:rPr spc="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д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</a:t>
            </a:r>
            <a:r>
              <a:rPr spc="-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ртн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ых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pc="-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з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</a:t>
            </a:r>
            <a:r>
              <a:rPr spc="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д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ач</a:t>
            </a:r>
            <a:endParaRPr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895350" marR="769609" lvl="1" indent="-90488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823062" algn="l"/>
              </a:tabLst>
            </a:pPr>
            <a:r>
              <a:rPr lang="ru-RU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- применялось</a:t>
            </a:r>
            <a:r>
              <a:rPr spc="-43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pc="-43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к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</a:t>
            </a:r>
            <a:r>
              <a:rPr spc="-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зр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</a:t>
            </a:r>
            <a:r>
              <a:rPr spc="-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л</a:t>
            </a:r>
            <a:r>
              <a:rPr spc="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</a:t>
            </a:r>
            <a:r>
              <a:rPr spc="-1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м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у</a:t>
            </a:r>
            <a:r>
              <a:rPr spc="-24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pc="-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а</a:t>
            </a:r>
            <a:r>
              <a:rPr spc="-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</a:t>
            </a:r>
            <a:r>
              <a:rPr spc="-48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е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л</a:t>
            </a:r>
            <a:r>
              <a:rPr spc="-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ен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ию</a:t>
            </a:r>
            <a:endParaRPr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87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3592" y="184695"/>
            <a:ext cx="7544408" cy="943999"/>
          </a:xfrm>
          <a:prstGeom prst="rect">
            <a:avLst/>
          </a:prstGeom>
        </p:spPr>
        <p:txBody>
          <a:bodyPr vert="horz" wrap="square" lIns="0" tIns="276501" rIns="0" bIns="0" rtlCol="0" anchor="ctr">
            <a:spAutoFit/>
          </a:bodyPr>
          <a:lstStyle/>
          <a:p>
            <a:pPr marL="120877"/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Какого человека можно считать</a:t>
            </a:r>
            <a:b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функционально</a:t>
            </a:r>
            <a:r>
              <a:rPr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грамотн</a:t>
            </a:r>
            <a:r>
              <a:rPr lang="ru-RU" sz="2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ым</a:t>
            </a:r>
            <a:r>
              <a:rPr lang="ru-R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»?</a:t>
            </a:r>
            <a:endParaRPr sz="24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703512" y="1268761"/>
            <a:ext cx="8784976" cy="4902181"/>
          </a:xfrm>
          <a:prstGeom prst="rect">
            <a:avLst/>
          </a:prstGeom>
        </p:spPr>
        <p:txBody>
          <a:bodyPr vert="horz" wrap="square" lIns="0" tIns="319347" rIns="0" bIns="0" rtlCol="0">
            <a:spAutoFit/>
          </a:bodyPr>
          <a:lstStyle/>
          <a:p>
            <a:pPr marL="513275" marR="6075" indent="0">
              <a:buNone/>
            </a:pPr>
            <a:r>
              <a:rPr sz="24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Фу</a:t>
            </a:r>
            <a:r>
              <a:rPr sz="2400" spc="-1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sz="2400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кц</a:t>
            </a:r>
            <a:r>
              <a:rPr sz="24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sz="2400" spc="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sz="2400" spc="-1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sz="24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r>
              <a:rPr sz="2400" spc="-1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</a:t>
            </a:r>
            <a:r>
              <a:rPr sz="24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ь</a:t>
            </a:r>
            <a:r>
              <a:rPr sz="2400" spc="-1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sz="24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sz="2400" spc="-37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  <a:r>
              <a:rPr sz="2400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2400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r>
              <a:rPr sz="2400" spc="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sz="2400" spc="-19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sz="24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</a:t>
            </a:r>
            <a:r>
              <a:rPr sz="2400" spc="-1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sz="2400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ы</a:t>
            </a:r>
            <a:r>
              <a:rPr sz="24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</a:t>
            </a:r>
            <a:r>
              <a:rPr sz="2400" spc="-43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spc="-1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</a:t>
            </a:r>
            <a:r>
              <a:rPr sz="2400" spc="-53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</a:t>
            </a:r>
            <a:r>
              <a:rPr sz="2400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</a:t>
            </a:r>
            <a:r>
              <a:rPr sz="2400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sz="2400" spc="-1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</a:t>
            </a:r>
            <a:r>
              <a:rPr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</a:t>
            </a:r>
            <a:r>
              <a:rPr sz="2400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</a:t>
            </a:r>
            <a:r>
              <a:rPr sz="2400" spc="-1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spc="-29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</a:t>
            </a:r>
            <a:r>
              <a:rPr sz="2400" spc="-3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 </a:t>
            </a:r>
            <a:r>
              <a:rPr sz="2400" spc="-1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</a:t>
            </a:r>
            <a:r>
              <a:rPr sz="2400" spc="-5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</a:t>
            </a:r>
            <a:r>
              <a:rPr sz="2400" spc="-1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</a:t>
            </a:r>
            <a:r>
              <a:rPr sz="2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sz="2400" spc="-1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sz="2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spc="-3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</a:t>
            </a:r>
            <a:r>
              <a:rPr sz="2400" spc="-19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sz="2400" spc="-3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</a:t>
            </a:r>
            <a:r>
              <a:rPr sz="2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ры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</a:t>
            </a:r>
            <a:r>
              <a:rPr sz="2400" spc="-3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spc="-1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sz="2400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sz="2400" spc="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sz="2400" spc="-1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sz="2400" spc="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sz="24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</a:t>
            </a:r>
            <a:r>
              <a:rPr sz="2400" spc="-1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</a:t>
            </a:r>
            <a:r>
              <a:rPr sz="24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sz="2400" spc="-29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sz="2400" spc="-1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sz="2400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sz="2400" spc="-43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sz="2400" spc="-1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</a:t>
            </a:r>
            <a:r>
              <a:rPr sz="24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ь</a:t>
            </a:r>
            <a:r>
              <a:rPr sz="2400" spc="-1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</a:t>
            </a:r>
            <a:r>
              <a:rPr sz="2400" spc="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sz="2400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</a:t>
            </a:r>
            <a:r>
              <a:rPr sz="24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ть</a:t>
            </a:r>
            <a:r>
              <a:rPr sz="2400" spc="-4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sz="2400" spc="-1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</a:t>
            </a:r>
            <a:r>
              <a:rPr sz="2400" spc="-29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400" spc="-29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3275" marR="6075" indent="0">
              <a:buNone/>
            </a:pPr>
            <a:r>
              <a:rPr lang="ru-RU" sz="2400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постоянно</a:t>
            </a:r>
            <a:r>
              <a:rPr sz="2400" spc="-1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</a:t>
            </a:r>
            <a:r>
              <a:rPr sz="24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sz="2400" spc="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sz="24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</a:t>
            </a:r>
            <a:r>
              <a:rPr sz="2400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sz="2400" spc="-19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</a:t>
            </a:r>
            <a:r>
              <a:rPr sz="24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</a:t>
            </a:r>
            <a:r>
              <a:rPr sz="2400" spc="-19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</a:t>
            </a:r>
            <a:r>
              <a:rPr sz="2400" spc="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sz="2400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ы</a:t>
            </a:r>
            <a:r>
              <a:rPr sz="24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</a:t>
            </a:r>
            <a:r>
              <a:rPr sz="2400" spc="-48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sz="2400" spc="-1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spc="-19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</a:t>
            </a:r>
            <a:r>
              <a:rPr sz="2400" spc="-1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ечен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ие</a:t>
            </a:r>
            <a:r>
              <a:rPr sz="2400" spc="-29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</a:t>
            </a:r>
            <a:r>
              <a:rPr sz="2400" spc="-5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</a:t>
            </a:r>
            <a:r>
              <a:rPr sz="2400" spc="-1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sz="2400" spc="-19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400" spc="-19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3275" marR="6075" indent="0">
              <a:buNone/>
            </a:pPr>
            <a:r>
              <a:rPr sz="2400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</a:t>
            </a:r>
            <a:r>
              <a:rPr sz="2400" spc="-1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sz="24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r>
              <a:rPr sz="2400" spc="-1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sz="24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ия</a:t>
            </a:r>
            <a:r>
              <a:rPr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sz="2400" spc="-29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spc="-19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</a:t>
            </a:r>
            <a:r>
              <a:rPr sz="2400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sz="2400" spc="-1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ен</a:t>
            </a:r>
            <a:r>
              <a:rPr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ия</a:t>
            </a:r>
            <a:r>
              <a:rPr sz="2400" spc="-29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sz="2400" spc="-1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spc="-1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sz="24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</a:t>
            </a:r>
            <a:r>
              <a:rPr sz="2400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ык</a:t>
            </a:r>
            <a:r>
              <a:rPr sz="24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sz="2400" spc="-19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400" spc="-19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3275" marR="6075" indent="0">
              <a:buNone/>
            </a:pPr>
            <a:r>
              <a:rPr sz="2400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</a:t>
            </a:r>
            <a:r>
              <a:rPr sz="24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</a:t>
            </a:r>
            <a:r>
              <a:rPr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sz="2400" spc="-1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ешен</a:t>
            </a:r>
            <a:r>
              <a:rPr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ия</a:t>
            </a:r>
            <a:r>
              <a:rPr sz="2400" spc="-19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r>
              <a:rPr sz="2400" spc="-3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</a:t>
            </a:r>
            <a:r>
              <a:rPr sz="2400" spc="-1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sz="2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r>
              <a:rPr sz="2400" spc="-1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ь</a:t>
            </a:r>
            <a:r>
              <a:rPr sz="2400" spc="-1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sz="2400" spc="-3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spc="-1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sz="2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sz="2400" spc="-3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</a:t>
            </a:r>
            <a:r>
              <a:rPr sz="2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sz="2400" spc="-3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sz="2400" spc="-3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иа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r>
              <a:rPr sz="2400" spc="-1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</a:t>
            </a:r>
            <a:r>
              <a:rPr sz="2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sz="2400" spc="-1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r>
              <a:rPr sz="2400" spc="-4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</a:t>
            </a:r>
            <a:r>
              <a:rPr sz="2400" spc="-1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зненн</a:t>
            </a:r>
            <a:r>
              <a:rPr sz="2400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ы</a:t>
            </a:r>
            <a:r>
              <a:rPr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</a:t>
            </a:r>
            <a:r>
              <a:rPr sz="2400" spc="-19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spc="-1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</a:t>
            </a:r>
            <a:r>
              <a:rPr sz="24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r>
              <a:rPr sz="2400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sz="24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ач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3275" marR="6075" indent="0">
              <a:buNone/>
            </a:pPr>
            <a:r>
              <a:rPr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sz="2400" spc="-1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r>
              <a:rPr sz="2400" spc="-53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</a:t>
            </a:r>
            <a:r>
              <a:rPr sz="2400" spc="-1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</a:t>
            </a:r>
            <a:r>
              <a:rPr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sz="2400" spc="-1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чн</a:t>
            </a:r>
            <a:r>
              <a:rPr sz="2400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ы</a:t>
            </a:r>
            <a:r>
              <a:rPr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</a:t>
            </a:r>
            <a:r>
              <a:rPr sz="2400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spc="-1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sz="24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</a:t>
            </a:r>
            <a:r>
              <a:rPr sz="2400" spc="-1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</a:t>
            </a:r>
            <a:r>
              <a:rPr sz="2400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sz="2400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r>
              <a:rPr sz="24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</a:t>
            </a:r>
            <a:r>
              <a:rPr sz="2400" spc="-19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400" spc="-19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3275" marR="6075" indent="0">
              <a:buNone/>
            </a:pPr>
            <a:r>
              <a:rPr sz="2400" spc="-1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</a:t>
            </a:r>
            <a:r>
              <a:rPr sz="2400" spc="-53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</a:t>
            </a:r>
            <a:r>
              <a:rPr sz="2400" spc="-1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</a:t>
            </a:r>
            <a:r>
              <a:rPr sz="2400" spc="5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sz="2400" spc="-1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ечес</a:t>
            </a:r>
            <a:r>
              <a:rPr sz="2400" spc="-37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</a:t>
            </a:r>
            <a:r>
              <a:rPr sz="2400" spc="5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</a:t>
            </a:r>
            <a:r>
              <a:rPr sz="2400" spc="-4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spc="-24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sz="2400" spc="-1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</a:t>
            </a:r>
            <a:r>
              <a:rPr sz="2400" spc="-19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</a:t>
            </a:r>
            <a:r>
              <a:rPr sz="2400" spc="-5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</a:t>
            </a:r>
            <a:r>
              <a:rPr sz="2400" spc="-1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ь</a:t>
            </a:r>
            <a:r>
              <a:rPr sz="2400" spc="-1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sz="2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sz="2400" spc="-1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</a:t>
            </a:r>
            <a:r>
              <a:rPr sz="2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sz="2400" spc="-3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400" spc="-37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3275" marR="6075" indent="0">
              <a:buNone/>
            </a:pPr>
            <a:r>
              <a:rPr sz="2400" spc="5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</a:t>
            </a:r>
            <a:r>
              <a:rPr sz="2400" spc="-29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</a:t>
            </a:r>
            <a:r>
              <a:rPr sz="2400" spc="-1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ен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ия</a:t>
            </a:r>
            <a:r>
              <a:rPr sz="2400" spc="-29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3275" marR="6075" indent="0">
              <a:buNone/>
            </a:pPr>
            <a:r>
              <a:rPr sz="2400" spc="-1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sz="2400" spc="5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sz="2400" spc="-5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иа</a:t>
            </a:r>
            <a:r>
              <a:rPr sz="2400" spc="-1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ь</a:t>
            </a:r>
            <a:r>
              <a:rPr sz="2400" spc="-1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sz="2400" spc="-5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ы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</a:t>
            </a:r>
            <a:r>
              <a:rPr sz="2400" spc="-29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spc="-19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</a:t>
            </a:r>
            <a:r>
              <a:rPr sz="2400" spc="-1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sz="2400" spc="5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sz="2400" spc="-1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шен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sz="2400" spc="-15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</a:t>
            </a:r>
            <a:r>
              <a:rPr lang="ru-RU" sz="2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sz="2400" spc="-29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400" spc="-29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3275" marR="6075" indent="0" algn="r">
              <a:buNone/>
            </a:pPr>
            <a:r>
              <a:rPr lang="ru-RU" sz="2000" i="1" spc="11" dirty="0">
                <a:cs typeface="Calibri"/>
              </a:rPr>
              <a:t>А</a:t>
            </a:r>
            <a:r>
              <a:rPr lang="ru-RU" sz="2000" i="1" dirty="0">
                <a:cs typeface="Calibri"/>
              </a:rPr>
              <a:t>.</a:t>
            </a:r>
            <a:r>
              <a:rPr lang="ru-RU" sz="2000" i="1" spc="11" dirty="0">
                <a:cs typeface="Calibri"/>
              </a:rPr>
              <a:t>А</a:t>
            </a:r>
            <a:r>
              <a:rPr lang="ru-RU" sz="2000" i="1" dirty="0">
                <a:cs typeface="Calibri"/>
              </a:rPr>
              <a:t>. Ле</a:t>
            </a:r>
            <a:r>
              <a:rPr lang="ru-RU" sz="2000" i="1" spc="-5" dirty="0">
                <a:cs typeface="Calibri"/>
              </a:rPr>
              <a:t>о</a:t>
            </a:r>
            <a:r>
              <a:rPr lang="ru-RU" sz="2000" i="1" spc="5" dirty="0">
                <a:cs typeface="Calibri"/>
              </a:rPr>
              <a:t>н</a:t>
            </a:r>
            <a:r>
              <a:rPr lang="ru-RU" sz="2000" i="1" spc="-5" dirty="0">
                <a:cs typeface="Calibri"/>
              </a:rPr>
              <a:t>т</a:t>
            </a:r>
            <a:r>
              <a:rPr lang="ru-RU" sz="2000" i="1" dirty="0">
                <a:cs typeface="Calibri"/>
              </a:rPr>
              <a:t>ьев. </a:t>
            </a:r>
            <a:r>
              <a:rPr sz="2000" i="1" spc="-5" dirty="0" err="1">
                <a:latin typeface="Calibri"/>
                <a:cs typeface="Calibri"/>
              </a:rPr>
              <a:t>О</a:t>
            </a:r>
            <a:r>
              <a:rPr sz="2000" i="1" dirty="0" err="1">
                <a:latin typeface="Calibri"/>
                <a:cs typeface="Calibri"/>
              </a:rPr>
              <a:t>б</a:t>
            </a:r>
            <a:r>
              <a:rPr sz="2000" i="1" spc="-11" dirty="0" err="1">
                <a:latin typeface="Calibri"/>
                <a:cs typeface="Calibri"/>
              </a:rPr>
              <a:t>раз</a:t>
            </a:r>
            <a:r>
              <a:rPr sz="2000" i="1" spc="-5" dirty="0" err="1">
                <a:latin typeface="Calibri"/>
                <a:cs typeface="Calibri"/>
              </a:rPr>
              <a:t>о</a:t>
            </a:r>
            <a:r>
              <a:rPr sz="2000" i="1" dirty="0" err="1">
                <a:latin typeface="Calibri"/>
                <a:cs typeface="Calibri"/>
              </a:rPr>
              <a:t>в</a:t>
            </a:r>
            <a:r>
              <a:rPr sz="2000" i="1" spc="-11" dirty="0" err="1">
                <a:latin typeface="Calibri"/>
                <a:cs typeface="Calibri"/>
              </a:rPr>
              <a:t>ат</a:t>
            </a:r>
            <a:r>
              <a:rPr sz="2000" i="1" spc="-43" dirty="0" err="1">
                <a:latin typeface="Calibri"/>
                <a:cs typeface="Calibri"/>
              </a:rPr>
              <a:t>е</a:t>
            </a:r>
            <a:r>
              <a:rPr sz="2000" i="1" spc="-11" dirty="0" err="1">
                <a:latin typeface="Calibri"/>
                <a:cs typeface="Calibri"/>
              </a:rPr>
              <a:t>л</a:t>
            </a:r>
            <a:r>
              <a:rPr sz="2000" i="1" dirty="0" err="1">
                <a:latin typeface="Calibri"/>
                <a:cs typeface="Calibri"/>
              </a:rPr>
              <a:t>ь</a:t>
            </a:r>
            <a:r>
              <a:rPr sz="2000" i="1" spc="5" dirty="0" err="1">
                <a:latin typeface="Calibri"/>
                <a:cs typeface="Calibri"/>
              </a:rPr>
              <a:t>н</a:t>
            </a:r>
            <a:r>
              <a:rPr sz="2000" i="1" spc="-11" dirty="0" err="1">
                <a:latin typeface="Calibri"/>
                <a:cs typeface="Calibri"/>
              </a:rPr>
              <a:t>а</a:t>
            </a:r>
            <a:r>
              <a:rPr sz="2000" i="1" dirty="0" err="1">
                <a:latin typeface="Calibri"/>
                <a:cs typeface="Calibri"/>
              </a:rPr>
              <a:t>я</a:t>
            </a:r>
            <a:r>
              <a:rPr sz="2000" i="1" spc="-29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с</a:t>
            </a:r>
            <a:r>
              <a:rPr sz="2000" i="1" spc="-11" dirty="0">
                <a:latin typeface="Calibri"/>
                <a:cs typeface="Calibri"/>
              </a:rPr>
              <a:t>и</a:t>
            </a:r>
            <a:r>
              <a:rPr sz="2000" i="1" dirty="0">
                <a:latin typeface="Calibri"/>
                <a:cs typeface="Calibri"/>
              </a:rPr>
              <a:t>с</a:t>
            </a:r>
            <a:r>
              <a:rPr sz="2000" i="1" spc="-11" dirty="0">
                <a:latin typeface="Calibri"/>
                <a:cs typeface="Calibri"/>
              </a:rPr>
              <a:t>т</a:t>
            </a:r>
            <a:r>
              <a:rPr sz="2000" i="1" dirty="0">
                <a:latin typeface="Calibri"/>
                <a:cs typeface="Calibri"/>
              </a:rPr>
              <a:t>е</a:t>
            </a:r>
            <a:r>
              <a:rPr sz="2000" i="1" spc="5" dirty="0">
                <a:latin typeface="Calibri"/>
                <a:cs typeface="Calibri"/>
              </a:rPr>
              <a:t>м</a:t>
            </a:r>
            <a:r>
              <a:rPr sz="2000" i="1" dirty="0">
                <a:latin typeface="Calibri"/>
                <a:cs typeface="Calibri"/>
              </a:rPr>
              <a:t>а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«</a:t>
            </a:r>
            <a:r>
              <a:rPr sz="2000" i="1" spc="-5" dirty="0">
                <a:latin typeface="Calibri"/>
                <a:cs typeface="Calibri"/>
              </a:rPr>
              <a:t>Ш</a:t>
            </a:r>
            <a:r>
              <a:rPr sz="2000" i="1" spc="-37" dirty="0">
                <a:latin typeface="Calibri"/>
                <a:cs typeface="Calibri"/>
              </a:rPr>
              <a:t>ко</a:t>
            </a:r>
            <a:r>
              <a:rPr sz="2000" i="1" spc="-11" dirty="0">
                <a:latin typeface="Calibri"/>
                <a:cs typeface="Calibri"/>
              </a:rPr>
              <a:t>ла </a:t>
            </a:r>
            <a:r>
              <a:rPr sz="2000" i="1" dirty="0">
                <a:latin typeface="Calibri"/>
                <a:cs typeface="Calibri"/>
              </a:rPr>
              <a:t>2100».</a:t>
            </a:r>
            <a:r>
              <a:rPr sz="2000" i="1" spc="-11" dirty="0">
                <a:latin typeface="Calibri"/>
                <a:cs typeface="Calibri"/>
              </a:rPr>
              <a:t> </a:t>
            </a:r>
            <a:endParaRPr sz="2000" i="1" dirty="0">
              <a:latin typeface="Calibri"/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539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9" y="-99391"/>
            <a:ext cx="8282175" cy="1008111"/>
          </a:xfrm>
        </p:spPr>
        <p:txBody>
          <a:bodyPr>
            <a:normAutofit/>
          </a:bodyPr>
          <a:lstStyle/>
          <a:p>
            <a:r>
              <a:rPr lang="ru-RU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Структура функциональной грамотности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711624" y="836712"/>
          <a:ext cx="68407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2755" y="787219"/>
            <a:ext cx="7544408" cy="72548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276508" rIns="0" bIns="0" rtlCol="0" anchor="ctr">
            <a:spAutoFit/>
          </a:bodyPr>
          <a:lstStyle/>
          <a:p>
            <a:pPr marL="120880">
              <a:lnSpc>
                <a:spcPct val="100000"/>
              </a:lnSpc>
            </a:pPr>
            <a:r>
              <a:rPr sz="2900" b="1" dirty="0">
                <a:ln w="9525">
                  <a:solidFill>
                    <a:schemeClr val="bg1"/>
                  </a:solidFill>
                  <a:prstDash val="solid"/>
                </a:ln>
              </a:rPr>
              <a:t>Определение функциональной грамотности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989044" y="1753952"/>
            <a:ext cx="9731829" cy="3769570"/>
          </a:xfrm>
          <a:prstGeom prst="rect">
            <a:avLst/>
          </a:prstGeom>
        </p:spPr>
        <p:txBody>
          <a:bodyPr vert="horz" wrap="square" lIns="0" tIns="319354" rIns="0" bIns="0" rtlCol="0">
            <a:spAutoFit/>
          </a:bodyPr>
          <a:lstStyle/>
          <a:p>
            <a:pPr marL="513288" marR="6074" indent="0" algn="just">
              <a:lnSpc>
                <a:spcPct val="100000"/>
              </a:lnSpc>
              <a:buNone/>
            </a:pPr>
            <a:r>
              <a:rPr spc="10" dirty="0">
                <a:latin typeface="Calibri"/>
                <a:cs typeface="Calibri"/>
              </a:rPr>
              <a:t>А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. </a:t>
            </a:r>
            <a:r>
              <a:rPr spc="10" dirty="0">
                <a:latin typeface="Calibri"/>
                <a:cs typeface="Calibri"/>
              </a:rPr>
              <a:t>А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Л</a:t>
            </a:r>
            <a:r>
              <a:rPr spc="-10" dirty="0">
                <a:latin typeface="Calibri"/>
                <a:cs typeface="Calibri"/>
              </a:rPr>
              <a:t>е</a:t>
            </a:r>
            <a:r>
              <a:rPr spc="5" dirty="0">
                <a:latin typeface="Calibri"/>
                <a:cs typeface="Calibri"/>
              </a:rPr>
              <a:t>о</a:t>
            </a:r>
            <a:r>
              <a:rPr spc="-10" dirty="0">
                <a:latin typeface="Calibri"/>
                <a:cs typeface="Calibri"/>
              </a:rPr>
              <a:t>н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ть</a:t>
            </a:r>
            <a:r>
              <a:rPr spc="-10" dirty="0">
                <a:latin typeface="Calibri"/>
                <a:cs typeface="Calibri"/>
              </a:rPr>
              <a:t>е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в:</a:t>
            </a:r>
            <a:r>
              <a:rPr spc="-29" dirty="0">
                <a:latin typeface="Calibri"/>
                <a:cs typeface="Calibri"/>
              </a:rPr>
              <a:t> 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«Фу</a:t>
            </a:r>
            <a:r>
              <a:rPr spc="-10" dirty="0">
                <a:latin typeface="Calibri"/>
                <a:cs typeface="Calibri"/>
              </a:rPr>
              <a:t>н</a:t>
            </a:r>
            <a:r>
              <a:rPr spc="-5" dirty="0">
                <a:latin typeface="Calibri"/>
                <a:cs typeface="Calibri"/>
              </a:rPr>
              <a:t>кц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spc="5" dirty="0">
                <a:latin typeface="Calibri"/>
                <a:cs typeface="Calibri"/>
              </a:rPr>
              <a:t>о</a:t>
            </a:r>
            <a:r>
              <a:rPr spc="-10" dirty="0">
                <a:latin typeface="Calibri"/>
                <a:cs typeface="Calibri"/>
              </a:rPr>
              <a:t>н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а</a:t>
            </a:r>
            <a:r>
              <a:rPr spc="-10" dirty="0">
                <a:latin typeface="Calibri"/>
                <a:cs typeface="Calibri"/>
              </a:rPr>
              <a:t>л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ь</a:t>
            </a:r>
            <a:r>
              <a:rPr spc="-10" dirty="0">
                <a:latin typeface="Calibri"/>
                <a:cs typeface="Calibri"/>
              </a:rPr>
              <a:t>н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о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г</a:t>
            </a:r>
            <a:r>
              <a:rPr spc="-5" dirty="0">
                <a:latin typeface="Calibri"/>
                <a:cs typeface="Calibri"/>
              </a:rPr>
              <a:t>р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а</a:t>
            </a:r>
            <a:r>
              <a:rPr spc="5" dirty="0">
                <a:latin typeface="Calibri"/>
                <a:cs typeface="Calibri"/>
              </a:rPr>
              <a:t>м</a:t>
            </a:r>
            <a:r>
              <a:rPr spc="-19" dirty="0">
                <a:latin typeface="Calibri"/>
                <a:cs typeface="Calibri"/>
              </a:rPr>
              <a:t>о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т</a:t>
            </a:r>
            <a:r>
              <a:rPr spc="-10" dirty="0">
                <a:latin typeface="Calibri"/>
                <a:cs typeface="Calibri"/>
              </a:rPr>
              <a:t>н</a:t>
            </a:r>
            <a:r>
              <a:rPr spc="-5" dirty="0">
                <a:latin typeface="Calibri"/>
                <a:cs typeface="Calibri"/>
              </a:rPr>
              <a:t>ы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й</a:t>
            </a:r>
            <a:r>
              <a:rPr spc="-43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ч</a:t>
            </a:r>
            <a:r>
              <a:rPr spc="-53" dirty="0">
                <a:latin typeface="Calibri"/>
                <a:cs typeface="Calibri"/>
              </a:rPr>
              <a:t>е</a:t>
            </a:r>
            <a:r>
              <a:rPr spc="-5" dirty="0">
                <a:latin typeface="Calibri"/>
                <a:cs typeface="Calibri"/>
              </a:rPr>
              <a:t>л</a:t>
            </a:r>
            <a:r>
              <a:rPr spc="5" dirty="0">
                <a:latin typeface="Calibri"/>
                <a:cs typeface="Calibri"/>
              </a:rPr>
              <a:t>о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в</a:t>
            </a:r>
            <a:r>
              <a:rPr spc="-10" dirty="0">
                <a:latin typeface="Calibri"/>
                <a:cs typeface="Calibri"/>
              </a:rPr>
              <a:t>е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к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i="0" dirty="0">
                <a:solidFill>
                  <a:schemeClr val="tx1"/>
                </a:solidFill>
              </a:rPr>
              <a:t>—</a:t>
            </a:r>
            <a:r>
              <a:rPr spc="-10" dirty="0"/>
              <a:t> </a:t>
            </a:r>
            <a:r>
              <a:rPr spc="-29" dirty="0">
                <a:latin typeface="Calibri"/>
                <a:cs typeface="Calibri"/>
              </a:rPr>
              <a:t>э</a:t>
            </a:r>
            <a:r>
              <a:rPr spc="-33" dirty="0">
                <a:latin typeface="Calibri"/>
                <a:cs typeface="Calibri"/>
              </a:rPr>
              <a:t>то </a:t>
            </a:r>
            <a:r>
              <a:rPr spc="-10" dirty="0">
                <a:latin typeface="Calibri"/>
                <a:cs typeface="Calibri"/>
              </a:rPr>
              <a:t>ч</a:t>
            </a:r>
            <a:r>
              <a:rPr spc="-53" dirty="0">
                <a:latin typeface="Calibri"/>
                <a:cs typeface="Calibri"/>
              </a:rPr>
              <a:t>е</a:t>
            </a:r>
            <a:r>
              <a:rPr spc="-10" dirty="0">
                <a:latin typeface="Calibri"/>
                <a:cs typeface="Calibri"/>
              </a:rPr>
              <a:t>л</a:t>
            </a:r>
            <a:r>
              <a:rPr spc="5" dirty="0">
                <a:latin typeface="Calibri"/>
                <a:cs typeface="Calibri"/>
              </a:rPr>
              <a:t>о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в</a:t>
            </a:r>
            <a:r>
              <a:rPr spc="-10" dirty="0">
                <a:latin typeface="Calibri"/>
                <a:cs typeface="Calibri"/>
              </a:rPr>
              <a:t>е</a:t>
            </a:r>
            <a:r>
              <a:rPr spc="-5" dirty="0">
                <a:latin typeface="Calibri"/>
                <a:cs typeface="Calibri"/>
              </a:rPr>
              <a:t>к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,</a:t>
            </a:r>
            <a:r>
              <a:rPr spc="-14" dirty="0">
                <a:latin typeface="Calibri"/>
                <a:cs typeface="Calibri"/>
              </a:rPr>
              <a:t> </a:t>
            </a:r>
            <a:r>
              <a:rPr spc="-38" dirty="0">
                <a:latin typeface="Calibri"/>
                <a:cs typeface="Calibri"/>
              </a:rPr>
              <a:t>к</a:t>
            </a:r>
            <a:r>
              <a:rPr spc="-19" dirty="0">
                <a:latin typeface="Calibri"/>
                <a:cs typeface="Calibri"/>
              </a:rPr>
              <a:t>о</a:t>
            </a:r>
            <a:r>
              <a:rPr spc="-33" dirty="0">
                <a:latin typeface="Calibri"/>
                <a:cs typeface="Calibri"/>
              </a:rPr>
              <a:t>т</a:t>
            </a:r>
            <a:r>
              <a:rPr spc="5" dirty="0">
                <a:latin typeface="Calibri"/>
                <a:cs typeface="Calibri"/>
              </a:rPr>
              <a:t>о</a:t>
            </a:r>
            <a:r>
              <a:rPr spc="-5" dirty="0">
                <a:latin typeface="Calibri"/>
                <a:cs typeface="Calibri"/>
              </a:rPr>
              <a:t>ры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й</a:t>
            </a:r>
            <a:r>
              <a:rPr spc="-33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spc="-5" dirty="0">
                <a:latin typeface="Calibri"/>
                <a:cs typeface="Calibri"/>
              </a:rPr>
              <a:t>п</a:t>
            </a:r>
            <a:r>
              <a:rPr spc="5" dirty="0">
                <a:latin typeface="Calibri"/>
                <a:cs typeface="Calibri"/>
              </a:rPr>
              <a:t>о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spc="5" dirty="0">
                <a:latin typeface="Calibri"/>
                <a:cs typeface="Calibri"/>
              </a:rPr>
              <a:t>о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б</a:t>
            </a:r>
            <a:r>
              <a:rPr spc="-10" dirty="0">
                <a:latin typeface="Calibri"/>
                <a:cs typeface="Calibri"/>
              </a:rPr>
              <a:t>е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н</a:t>
            </a:r>
            <a:r>
              <a:rPr spc="-29" dirty="0">
                <a:latin typeface="Calibri"/>
                <a:cs typeface="Calibri"/>
              </a:rPr>
              <a:t> 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spc="-5" dirty="0">
                <a:latin typeface="Calibri"/>
                <a:cs typeface="Calibri"/>
              </a:rPr>
              <a:t>п</a:t>
            </a:r>
            <a:r>
              <a:rPr spc="-43" dirty="0">
                <a:latin typeface="Calibri"/>
                <a:cs typeface="Calibri"/>
              </a:rPr>
              <a:t>о</a:t>
            </a:r>
            <a:r>
              <a:rPr spc="-10" dirty="0">
                <a:latin typeface="Calibri"/>
                <a:cs typeface="Calibri"/>
              </a:rPr>
              <a:t>л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ь</a:t>
            </a:r>
            <a:r>
              <a:rPr spc="-10" dirty="0">
                <a:latin typeface="Calibri"/>
                <a:cs typeface="Calibri"/>
              </a:rPr>
              <a:t>з</a:t>
            </a:r>
            <a:r>
              <a:rPr spc="5" dirty="0">
                <a:latin typeface="Calibri"/>
                <a:cs typeface="Calibri"/>
              </a:rPr>
              <a:t>о</a:t>
            </a:r>
            <a:r>
              <a:rPr spc="-14" dirty="0">
                <a:latin typeface="Calibri"/>
                <a:cs typeface="Calibri"/>
              </a:rPr>
              <a:t>ва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ть</a:t>
            </a:r>
            <a:r>
              <a:rPr spc="-43" dirty="0">
                <a:latin typeface="Calibri"/>
                <a:cs typeface="Calibri"/>
              </a:rPr>
              <a:t> 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в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е</a:t>
            </a:r>
            <a:r>
              <a:rPr spc="-29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п</a:t>
            </a:r>
            <a:r>
              <a:rPr spc="5" dirty="0">
                <a:latin typeface="Calibri"/>
                <a:cs typeface="Calibri"/>
              </a:rPr>
              <a:t>о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spc="-33" dirty="0">
                <a:latin typeface="Calibri"/>
                <a:cs typeface="Calibri"/>
              </a:rPr>
              <a:t>т</a:t>
            </a:r>
            <a:r>
              <a:rPr spc="5" dirty="0">
                <a:latin typeface="Calibri"/>
                <a:cs typeface="Calibri"/>
              </a:rPr>
              <a:t>о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я</a:t>
            </a:r>
            <a:r>
              <a:rPr spc="-10" dirty="0">
                <a:latin typeface="Calibri"/>
                <a:cs typeface="Calibri"/>
              </a:rPr>
              <a:t>нно </a:t>
            </a:r>
            <a:r>
              <a:rPr spc="-5" dirty="0">
                <a:latin typeface="Calibri"/>
                <a:cs typeface="Calibri"/>
              </a:rPr>
              <a:t>пр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spc="5" dirty="0">
                <a:latin typeface="Calibri"/>
                <a:cs typeface="Calibri"/>
              </a:rPr>
              <a:t>о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б</a:t>
            </a:r>
            <a:r>
              <a:rPr spc="-5" dirty="0">
                <a:latin typeface="Calibri"/>
                <a:cs typeface="Calibri"/>
              </a:rPr>
              <a:t>р</a:t>
            </a:r>
            <a:r>
              <a:rPr spc="-19" dirty="0">
                <a:latin typeface="Calibri"/>
                <a:cs typeface="Calibri"/>
              </a:rPr>
              <a:t>е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та</a:t>
            </a:r>
            <a:r>
              <a:rPr spc="-19" dirty="0">
                <a:latin typeface="Calibri"/>
                <a:cs typeface="Calibri"/>
              </a:rPr>
              <a:t>е</a:t>
            </a:r>
            <a:r>
              <a:rPr spc="5" dirty="0">
                <a:latin typeface="Calibri"/>
                <a:cs typeface="Calibri"/>
              </a:rPr>
              <a:t>м</a:t>
            </a:r>
            <a:r>
              <a:rPr spc="-5" dirty="0">
                <a:latin typeface="Calibri"/>
                <a:cs typeface="Calibri"/>
              </a:rPr>
              <a:t>ы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е</a:t>
            </a:r>
            <a:r>
              <a:rPr spc="-48" dirty="0">
                <a:latin typeface="Calibri"/>
                <a:cs typeface="Calibri"/>
              </a:rPr>
              <a:t> 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в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19" dirty="0">
                <a:latin typeface="Calibri"/>
                <a:cs typeface="Calibri"/>
              </a:rPr>
              <a:t>т</a:t>
            </a:r>
            <a:r>
              <a:rPr spc="-10" dirty="0">
                <a:latin typeface="Calibri"/>
                <a:cs typeface="Calibri"/>
              </a:rPr>
              <a:t>ечен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ие</a:t>
            </a:r>
            <a:r>
              <a:rPr spc="-29" dirty="0">
                <a:latin typeface="Calibri"/>
                <a:cs typeface="Calibri"/>
              </a:rPr>
              <a:t> 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жи</a:t>
            </a:r>
            <a:r>
              <a:rPr spc="-5" dirty="0">
                <a:latin typeface="Calibri"/>
                <a:cs typeface="Calibri"/>
              </a:rPr>
              <a:t>з</a:t>
            </a:r>
            <a:r>
              <a:rPr spc="-10" dirty="0">
                <a:latin typeface="Calibri"/>
                <a:cs typeface="Calibri"/>
              </a:rPr>
              <a:t>н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з</a:t>
            </a:r>
            <a:r>
              <a:rPr spc="-10" dirty="0">
                <a:latin typeface="Calibri"/>
                <a:cs typeface="Calibri"/>
              </a:rPr>
              <a:t>н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а</a:t>
            </a:r>
            <a:r>
              <a:rPr spc="-10" dirty="0">
                <a:latin typeface="Calibri"/>
                <a:cs typeface="Calibri"/>
              </a:rPr>
              <a:t>н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ия,</a:t>
            </a:r>
            <a:r>
              <a:rPr spc="-29" dirty="0">
                <a:latin typeface="Calibri"/>
                <a:cs typeface="Calibri"/>
              </a:rPr>
              <a:t> </a:t>
            </a:r>
            <a:r>
              <a:rPr spc="-19" dirty="0">
                <a:latin typeface="Calibri"/>
                <a:cs typeface="Calibri"/>
              </a:rPr>
              <a:t>у</a:t>
            </a:r>
            <a:r>
              <a:rPr spc="5" dirty="0">
                <a:latin typeface="Calibri"/>
                <a:cs typeface="Calibri"/>
              </a:rPr>
              <a:t>м</a:t>
            </a:r>
            <a:r>
              <a:rPr spc="-10" dirty="0">
                <a:latin typeface="Calibri"/>
                <a:cs typeface="Calibri"/>
              </a:rPr>
              <a:t>ен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ия</a:t>
            </a:r>
            <a:r>
              <a:rPr spc="-29" dirty="0">
                <a:latin typeface="Calibri"/>
                <a:cs typeface="Calibri"/>
              </a:rPr>
              <a:t> 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spc="-10" dirty="0">
                <a:latin typeface="Calibri"/>
                <a:cs typeface="Calibri"/>
              </a:rPr>
              <a:t> н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ав</a:t>
            </a:r>
            <a:r>
              <a:rPr spc="-5" dirty="0">
                <a:latin typeface="Calibri"/>
                <a:cs typeface="Calibri"/>
              </a:rPr>
              <a:t>ык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дл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я </a:t>
            </a:r>
            <a:r>
              <a:rPr spc="-5" dirty="0">
                <a:latin typeface="Calibri"/>
                <a:cs typeface="Calibri"/>
              </a:rPr>
              <a:t>р</a:t>
            </a:r>
            <a:r>
              <a:rPr spc="-10" dirty="0">
                <a:latin typeface="Calibri"/>
                <a:cs typeface="Calibri"/>
              </a:rPr>
              <a:t>ешен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ия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м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а</a:t>
            </a:r>
            <a:r>
              <a:rPr spc="-38" dirty="0">
                <a:latin typeface="Calibri"/>
                <a:cs typeface="Calibri"/>
              </a:rPr>
              <a:t>к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spc="5" dirty="0">
                <a:latin typeface="Calibri"/>
                <a:cs typeface="Calibri"/>
              </a:rPr>
              <a:t>м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а</a:t>
            </a:r>
            <a:r>
              <a:rPr spc="-10" dirty="0">
                <a:latin typeface="Calibri"/>
                <a:cs typeface="Calibri"/>
              </a:rPr>
              <a:t>л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ь</a:t>
            </a:r>
            <a:r>
              <a:rPr spc="-10" dirty="0">
                <a:latin typeface="Calibri"/>
                <a:cs typeface="Calibri"/>
              </a:rPr>
              <a:t>н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о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ш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spc="-5" dirty="0">
                <a:latin typeface="Calibri"/>
                <a:cs typeface="Calibri"/>
              </a:rPr>
              <a:t>р</a:t>
            </a:r>
            <a:r>
              <a:rPr spc="5" dirty="0">
                <a:latin typeface="Calibri"/>
                <a:cs typeface="Calibri"/>
              </a:rPr>
              <a:t>о</a:t>
            </a:r>
            <a:r>
              <a:rPr spc="-38" dirty="0">
                <a:latin typeface="Calibri"/>
                <a:cs typeface="Calibri"/>
              </a:rPr>
              <a:t>к</a:t>
            </a:r>
            <a:r>
              <a:rPr spc="5" dirty="0">
                <a:latin typeface="Calibri"/>
                <a:cs typeface="Calibri"/>
              </a:rPr>
              <a:t>о</a:t>
            </a:r>
            <a:r>
              <a:rPr spc="-33" dirty="0">
                <a:latin typeface="Calibri"/>
                <a:cs typeface="Calibri"/>
              </a:rPr>
              <a:t>г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о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д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иа</a:t>
            </a:r>
            <a:r>
              <a:rPr spc="-5" dirty="0">
                <a:latin typeface="Calibri"/>
                <a:cs typeface="Calibri"/>
              </a:rPr>
              <a:t>п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а</a:t>
            </a:r>
            <a:r>
              <a:rPr spc="-10" dirty="0">
                <a:latin typeface="Calibri"/>
                <a:cs typeface="Calibri"/>
              </a:rPr>
              <a:t>з</a:t>
            </a:r>
            <a:r>
              <a:rPr spc="5" dirty="0">
                <a:latin typeface="Calibri"/>
                <a:cs typeface="Calibri"/>
              </a:rPr>
              <a:t>о</a:t>
            </a:r>
            <a:r>
              <a:rPr spc="-10" dirty="0">
                <a:latin typeface="Calibri"/>
                <a:cs typeface="Calibri"/>
              </a:rPr>
              <a:t>н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а</a:t>
            </a:r>
            <a:r>
              <a:rPr spc="-43" dirty="0">
                <a:latin typeface="Calibri"/>
                <a:cs typeface="Calibri"/>
              </a:rPr>
              <a:t> 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жи</a:t>
            </a:r>
            <a:r>
              <a:rPr spc="-10" dirty="0">
                <a:latin typeface="Calibri"/>
                <a:cs typeface="Calibri"/>
              </a:rPr>
              <a:t>зненн</a:t>
            </a:r>
            <a:r>
              <a:rPr spc="-5" dirty="0">
                <a:latin typeface="Calibri"/>
                <a:cs typeface="Calibri"/>
              </a:rPr>
              <a:t>ы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х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з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а</a:t>
            </a:r>
            <a:r>
              <a:rPr spc="-5" dirty="0">
                <a:latin typeface="Calibri"/>
                <a:cs typeface="Calibri"/>
              </a:rPr>
              <a:t>д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ач в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р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а</a:t>
            </a:r>
            <a:r>
              <a:rPr spc="-53" dirty="0">
                <a:latin typeface="Calibri"/>
                <a:cs typeface="Calibri"/>
              </a:rPr>
              <a:t>з</a:t>
            </a:r>
            <a:r>
              <a:rPr spc="-10" dirty="0">
                <a:latin typeface="Calibri"/>
                <a:cs typeface="Calibri"/>
              </a:rPr>
              <a:t>л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spc="-10" dirty="0">
                <a:latin typeface="Calibri"/>
                <a:cs typeface="Calibri"/>
              </a:rPr>
              <a:t>чн</a:t>
            </a:r>
            <a:r>
              <a:rPr spc="-5" dirty="0">
                <a:latin typeface="Calibri"/>
                <a:cs typeface="Calibri"/>
              </a:rPr>
              <a:t>ы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х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ф</a:t>
            </a:r>
            <a:r>
              <a:rPr spc="-10" dirty="0">
                <a:latin typeface="Calibri"/>
                <a:cs typeface="Calibri"/>
              </a:rPr>
              <a:t>е</a:t>
            </a:r>
            <a:r>
              <a:rPr spc="-5" dirty="0">
                <a:latin typeface="Calibri"/>
                <a:cs typeface="Calibri"/>
              </a:rPr>
              <a:t>р</a:t>
            </a:r>
            <a:r>
              <a:rPr spc="-14" dirty="0">
                <a:latin typeface="Calibri"/>
                <a:cs typeface="Calibri"/>
              </a:rPr>
              <a:t>а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х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ч</a:t>
            </a:r>
            <a:r>
              <a:rPr spc="-53" dirty="0">
                <a:latin typeface="Calibri"/>
                <a:cs typeface="Calibri"/>
              </a:rPr>
              <a:t>е</a:t>
            </a:r>
            <a:r>
              <a:rPr spc="-10" dirty="0">
                <a:latin typeface="Calibri"/>
                <a:cs typeface="Calibri"/>
              </a:rPr>
              <a:t>л</a:t>
            </a:r>
            <a:r>
              <a:rPr spc="5" dirty="0">
                <a:latin typeface="Calibri"/>
                <a:cs typeface="Calibri"/>
              </a:rPr>
              <a:t>о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в</a:t>
            </a:r>
            <a:r>
              <a:rPr spc="-10" dirty="0">
                <a:latin typeface="Calibri"/>
                <a:cs typeface="Calibri"/>
              </a:rPr>
              <a:t>ечес</a:t>
            </a:r>
            <a:r>
              <a:rPr spc="-38" dirty="0">
                <a:latin typeface="Calibri"/>
                <a:cs typeface="Calibri"/>
              </a:rPr>
              <a:t>к</a:t>
            </a:r>
            <a:r>
              <a:rPr spc="5" dirty="0">
                <a:latin typeface="Calibri"/>
                <a:cs typeface="Calibri"/>
              </a:rPr>
              <a:t>о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й</a:t>
            </a:r>
            <a:r>
              <a:rPr spc="-43" dirty="0">
                <a:latin typeface="Calibri"/>
                <a:cs typeface="Calibri"/>
              </a:rPr>
              <a:t> </a:t>
            </a:r>
            <a:r>
              <a:rPr spc="-24" dirty="0">
                <a:latin typeface="Calibri"/>
                <a:cs typeface="Calibri"/>
              </a:rPr>
              <a:t>д</a:t>
            </a:r>
            <a:r>
              <a:rPr spc="-10" dirty="0">
                <a:latin typeface="Calibri"/>
                <a:cs typeface="Calibri"/>
              </a:rPr>
              <a:t>е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я</a:t>
            </a:r>
            <a:r>
              <a:rPr spc="-19" dirty="0">
                <a:latin typeface="Calibri"/>
                <a:cs typeface="Calibri"/>
              </a:rPr>
              <a:t>т</a:t>
            </a:r>
            <a:r>
              <a:rPr spc="-53" dirty="0">
                <a:latin typeface="Calibri"/>
                <a:cs typeface="Calibri"/>
              </a:rPr>
              <a:t>е</a:t>
            </a:r>
            <a:r>
              <a:rPr spc="-10" dirty="0">
                <a:latin typeface="Calibri"/>
                <a:cs typeface="Calibri"/>
              </a:rPr>
              <a:t>л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ь</a:t>
            </a:r>
            <a:r>
              <a:rPr spc="-10" dirty="0">
                <a:latin typeface="Calibri"/>
                <a:cs typeface="Calibri"/>
              </a:rPr>
              <a:t>н</a:t>
            </a:r>
            <a:r>
              <a:rPr spc="5" dirty="0">
                <a:latin typeface="Calibri"/>
                <a:cs typeface="Calibri"/>
              </a:rPr>
              <a:t>о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т</a:t>
            </a:r>
            <a:r>
              <a:rPr spc="-14" dirty="0">
                <a:latin typeface="Calibri"/>
                <a:cs typeface="Calibri"/>
              </a:rPr>
              <a:t>и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,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о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б</a:t>
            </a:r>
            <a:r>
              <a:rPr spc="-29" dirty="0">
                <a:latin typeface="Calibri"/>
                <a:cs typeface="Calibri"/>
              </a:rPr>
              <a:t>щ</a:t>
            </a:r>
            <a:r>
              <a:rPr spc="-10" dirty="0">
                <a:latin typeface="Calibri"/>
                <a:cs typeface="Calibri"/>
              </a:rPr>
              <a:t>ен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ия</a:t>
            </a:r>
            <a:r>
              <a:rPr spc="-29" dirty="0">
                <a:latin typeface="Calibri"/>
                <a:cs typeface="Calibri"/>
              </a:rPr>
              <a:t> 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и 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spc="5" dirty="0">
                <a:latin typeface="Calibri"/>
                <a:cs typeface="Calibri"/>
              </a:rPr>
              <a:t>о</a:t>
            </a:r>
            <a:r>
              <a:rPr spc="-5" dirty="0">
                <a:latin typeface="Calibri"/>
                <a:cs typeface="Calibri"/>
              </a:rPr>
              <a:t>ц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иа</a:t>
            </a:r>
            <a:r>
              <a:rPr spc="-10" dirty="0">
                <a:latin typeface="Calibri"/>
                <a:cs typeface="Calibri"/>
              </a:rPr>
              <a:t>л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ь</a:t>
            </a:r>
            <a:r>
              <a:rPr spc="-10" dirty="0">
                <a:latin typeface="Calibri"/>
                <a:cs typeface="Calibri"/>
              </a:rPr>
              <a:t>н</a:t>
            </a:r>
            <a:r>
              <a:rPr spc="-5" dirty="0">
                <a:latin typeface="Calibri"/>
                <a:cs typeface="Calibri"/>
              </a:rPr>
              <a:t>ы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х</a:t>
            </a:r>
            <a:r>
              <a:rPr spc="-29" dirty="0">
                <a:latin typeface="Calibri"/>
                <a:cs typeface="Calibri"/>
              </a:rPr>
              <a:t> </a:t>
            </a:r>
            <a:r>
              <a:rPr spc="-19" dirty="0">
                <a:latin typeface="Calibri"/>
                <a:cs typeface="Calibri"/>
              </a:rPr>
              <a:t>о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т</a:t>
            </a:r>
            <a:r>
              <a:rPr spc="-10" dirty="0">
                <a:latin typeface="Calibri"/>
                <a:cs typeface="Calibri"/>
              </a:rPr>
              <a:t>н</a:t>
            </a:r>
            <a:r>
              <a:rPr spc="5" dirty="0">
                <a:latin typeface="Calibri"/>
                <a:cs typeface="Calibri"/>
              </a:rPr>
              <a:t>о</a:t>
            </a:r>
            <a:r>
              <a:rPr spc="-10" dirty="0">
                <a:latin typeface="Calibri"/>
                <a:cs typeface="Calibri"/>
              </a:rPr>
              <a:t>шен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spc="-14" dirty="0">
                <a:latin typeface="Calibri"/>
                <a:cs typeface="Calibri"/>
              </a:rPr>
              <a:t>й</a:t>
            </a:r>
            <a:r>
              <a:rPr i="0" dirty="0">
                <a:solidFill>
                  <a:schemeClr val="tx1"/>
                </a:solidFill>
                <a:latin typeface="Calibri"/>
                <a:cs typeface="Calibri"/>
              </a:rPr>
              <a:t>»</a:t>
            </a:r>
            <a:r>
              <a:rPr spc="-29" dirty="0">
                <a:latin typeface="Calibri"/>
                <a:cs typeface="Calibri"/>
              </a:rPr>
              <a:t> </a:t>
            </a:r>
            <a:r>
              <a:rPr u="heavy" spc="-5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[</a:t>
            </a:r>
            <a:r>
              <a:rPr spc="-5" dirty="0">
                <a:latin typeface="Calibri"/>
                <a:cs typeface="Calibri"/>
              </a:rPr>
              <a:t>О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б</a:t>
            </a:r>
            <a:r>
              <a:rPr spc="-10" dirty="0">
                <a:latin typeface="Calibri"/>
                <a:cs typeface="Calibri"/>
              </a:rPr>
              <a:t>раз</a:t>
            </a:r>
            <a:r>
              <a:rPr spc="-5" dirty="0">
                <a:latin typeface="Calibri"/>
                <a:cs typeface="Calibri"/>
              </a:rPr>
              <a:t>о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в</a:t>
            </a:r>
            <a:r>
              <a:rPr spc="-10" dirty="0">
                <a:latin typeface="Calibri"/>
                <a:cs typeface="Calibri"/>
              </a:rPr>
              <a:t>ат</a:t>
            </a:r>
            <a:r>
              <a:rPr spc="-43" dirty="0">
                <a:latin typeface="Calibri"/>
                <a:cs typeface="Calibri"/>
              </a:rPr>
              <a:t>е</a:t>
            </a:r>
            <a:r>
              <a:rPr spc="-10" dirty="0">
                <a:latin typeface="Calibri"/>
                <a:cs typeface="Calibri"/>
              </a:rPr>
              <a:t>л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ь</a:t>
            </a:r>
            <a:r>
              <a:rPr spc="5" dirty="0">
                <a:latin typeface="Calibri"/>
                <a:cs typeface="Calibri"/>
              </a:rPr>
              <a:t>н</a:t>
            </a:r>
            <a:r>
              <a:rPr spc="-10" dirty="0">
                <a:latin typeface="Calibri"/>
                <a:cs typeface="Calibri"/>
              </a:rPr>
              <a:t>а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я</a:t>
            </a:r>
            <a:r>
              <a:rPr spc="-29" dirty="0">
                <a:latin typeface="Calibri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с</a:t>
            </a:r>
            <a:r>
              <a:rPr spc="-10" dirty="0">
                <a:latin typeface="Calibri"/>
                <a:cs typeface="Calibri"/>
              </a:rPr>
              <a:t>и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с</a:t>
            </a:r>
            <a:r>
              <a:rPr spc="-10" dirty="0">
                <a:latin typeface="Calibri"/>
                <a:cs typeface="Calibri"/>
              </a:rPr>
              <a:t>т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е</a:t>
            </a:r>
            <a:r>
              <a:rPr spc="5" dirty="0">
                <a:latin typeface="Calibri"/>
                <a:cs typeface="Calibri"/>
              </a:rPr>
              <a:t>м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а</a:t>
            </a:r>
            <a:r>
              <a:rPr spc="-14" dirty="0">
                <a:latin typeface="Calibri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«</a:t>
            </a:r>
            <a:r>
              <a:rPr spc="-5" dirty="0">
                <a:latin typeface="Calibri"/>
                <a:cs typeface="Calibri"/>
              </a:rPr>
              <a:t>Ш</a:t>
            </a:r>
            <a:r>
              <a:rPr spc="-38" dirty="0">
                <a:latin typeface="Calibri"/>
                <a:cs typeface="Calibri"/>
              </a:rPr>
              <a:t>ко</a:t>
            </a:r>
            <a:r>
              <a:rPr spc="-10" dirty="0">
                <a:latin typeface="Calibri"/>
                <a:cs typeface="Calibri"/>
              </a:rPr>
              <a:t>ла 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2100».</a:t>
            </a:r>
            <a:r>
              <a:rPr spc="-10" dirty="0">
                <a:latin typeface="Calibri"/>
                <a:cs typeface="Calibri"/>
              </a:rPr>
              <a:t> П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е</a:t>
            </a:r>
            <a:r>
              <a:rPr spc="-5" dirty="0">
                <a:latin typeface="Calibri"/>
                <a:cs typeface="Calibri"/>
              </a:rPr>
              <a:t>да</a:t>
            </a:r>
            <a:r>
              <a:rPr spc="-10" dirty="0">
                <a:latin typeface="Calibri"/>
                <a:cs typeface="Calibri"/>
              </a:rPr>
              <a:t>г</a:t>
            </a:r>
            <a:r>
              <a:rPr spc="-5" dirty="0">
                <a:latin typeface="Calibri"/>
                <a:cs typeface="Calibri"/>
              </a:rPr>
              <a:t>о</a:t>
            </a:r>
            <a:r>
              <a:rPr spc="-10" dirty="0">
                <a:latin typeface="Calibri"/>
                <a:cs typeface="Calibri"/>
              </a:rPr>
              <a:t>г</a:t>
            </a:r>
            <a:r>
              <a:rPr spc="-5" dirty="0">
                <a:latin typeface="Calibri"/>
                <a:cs typeface="Calibri"/>
              </a:rPr>
              <a:t>и</a:t>
            </a:r>
            <a:r>
              <a:rPr spc="-38" dirty="0">
                <a:latin typeface="Calibri"/>
                <a:cs typeface="Calibri"/>
              </a:rPr>
              <a:t>к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а</a:t>
            </a:r>
            <a:r>
              <a:rPr spc="-14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здра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в</a:t>
            </a:r>
            <a:r>
              <a:rPr spc="-5" dirty="0">
                <a:latin typeface="Calibri"/>
                <a:cs typeface="Calibri"/>
              </a:rPr>
              <a:t>о</a:t>
            </a:r>
            <a:r>
              <a:rPr spc="-10" dirty="0">
                <a:latin typeface="Calibri"/>
                <a:cs typeface="Calibri"/>
              </a:rPr>
              <a:t>г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о</a:t>
            </a:r>
            <a:r>
              <a:rPr spc="-14" dirty="0">
                <a:latin typeface="Calibri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с</a:t>
            </a:r>
            <a:r>
              <a:rPr spc="5" dirty="0">
                <a:latin typeface="Calibri"/>
                <a:cs typeface="Calibri"/>
              </a:rPr>
              <a:t>м</a:t>
            </a:r>
            <a:r>
              <a:rPr spc="-5" dirty="0">
                <a:latin typeface="Calibri"/>
                <a:cs typeface="Calibri"/>
              </a:rPr>
              <a:t>ы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с</a:t>
            </a:r>
            <a:r>
              <a:rPr spc="-5" dirty="0">
                <a:latin typeface="Calibri"/>
                <a:cs typeface="Calibri"/>
              </a:rPr>
              <a:t>л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а</a:t>
            </a:r>
            <a:r>
              <a:rPr spc="-14" dirty="0">
                <a:latin typeface="Calibri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по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д</a:t>
            </a:r>
            <a:r>
              <a:rPr spc="-14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р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е</a:t>
            </a:r>
            <a:r>
              <a:rPr spc="-5" dirty="0">
                <a:latin typeface="Calibri"/>
                <a:cs typeface="Calibri"/>
              </a:rPr>
              <a:t>д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10" dirty="0">
                <a:latin typeface="Calibri"/>
                <a:cs typeface="Calibri"/>
              </a:rPr>
              <a:t>А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10" dirty="0">
                <a:latin typeface="Calibri"/>
                <a:cs typeface="Calibri"/>
              </a:rPr>
              <a:t>А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. Ле</a:t>
            </a:r>
            <a:r>
              <a:rPr spc="-5" dirty="0">
                <a:latin typeface="Calibri"/>
                <a:cs typeface="Calibri"/>
              </a:rPr>
              <a:t>о</a:t>
            </a:r>
            <a:r>
              <a:rPr spc="5" dirty="0">
                <a:latin typeface="Calibri"/>
                <a:cs typeface="Calibri"/>
              </a:rPr>
              <a:t>н</a:t>
            </a:r>
            <a:r>
              <a:rPr spc="-5" dirty="0">
                <a:latin typeface="Calibri"/>
                <a:cs typeface="Calibri"/>
              </a:rPr>
              <a:t>т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ьев</a:t>
            </a:r>
            <a:r>
              <a:rPr spc="-5" dirty="0">
                <a:latin typeface="Calibri"/>
                <a:cs typeface="Calibri"/>
              </a:rPr>
              <a:t>а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М.:</a:t>
            </a:r>
            <a:r>
              <a:rPr spc="-14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Б</a:t>
            </a:r>
            <a:r>
              <a:rPr spc="-10" dirty="0">
                <a:latin typeface="Calibri"/>
                <a:cs typeface="Calibri"/>
              </a:rPr>
              <a:t>ала</a:t>
            </a:r>
            <a:r>
              <a:rPr spc="-24" dirty="0">
                <a:latin typeface="Calibri"/>
                <a:cs typeface="Calibri"/>
              </a:rPr>
              <a:t>с</a:t>
            </a:r>
            <a:r>
              <a:rPr spc="5" dirty="0">
                <a:latin typeface="Calibri"/>
                <a:cs typeface="Calibri"/>
              </a:rPr>
              <a:t>с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,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2003.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С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. 35.</a:t>
            </a:r>
            <a:r>
              <a:rPr u="heavy" spc="-5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]</a:t>
            </a:r>
            <a:r>
              <a:rPr dirty="0">
                <a:solidFill>
                  <a:schemeClr val="tx1"/>
                </a:solidFill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91258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7529" y="260648"/>
            <a:ext cx="7416823" cy="970760"/>
          </a:xfrm>
        </p:spPr>
        <p:txBody>
          <a:bodyPr/>
          <a:lstStyle/>
          <a:p>
            <a:r>
              <a:rPr lang="ru-RU" dirty="0"/>
              <a:t>Место функциональной грамотности среди результатов общего образования?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124744"/>
          <a:ext cx="860444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5520" y="476672"/>
            <a:ext cx="7682218" cy="970760"/>
          </a:xfrm>
        </p:spPr>
        <p:txBody>
          <a:bodyPr>
            <a:normAutofit/>
          </a:bodyPr>
          <a:lstStyle/>
          <a:p>
            <a:r>
              <a:rPr lang="ru-RU" dirty="0"/>
              <a:t>Как обеспечить интродукцию функциональной грамотности в планируемые результаты общего образования?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135560" y="1124744"/>
          <a:ext cx="8136904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Риски интродукции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847529" y="1700809"/>
            <a:ext cx="8363276" cy="44248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>
                <a:solidFill>
                  <a:srgbClr val="C00000"/>
                </a:solidFill>
              </a:rPr>
              <a:t>ИБД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>
                <a:solidFill>
                  <a:srgbClr val="C00000"/>
                </a:solidFill>
              </a:rPr>
              <a:t>Потеря достигнутого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>
                <a:solidFill>
                  <a:srgbClr val="C00000"/>
                </a:solidFill>
              </a:rPr>
              <a:t>Утрата доверия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>
                <a:solidFill>
                  <a:srgbClr val="C00000"/>
                </a:solidFill>
              </a:rPr>
              <a:t>Разрушение системы</a:t>
            </a:r>
          </a:p>
          <a:p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3512" y="537104"/>
            <a:ext cx="8964488" cy="970760"/>
          </a:xfrm>
        </p:spPr>
        <p:txBody>
          <a:bodyPr>
            <a:normAutofit/>
          </a:bodyPr>
          <a:lstStyle/>
          <a:p>
            <a:r>
              <a:rPr lang="ru-RU" dirty="0"/>
              <a:t>Функциональная грамотность и </a:t>
            </a:r>
            <a:r>
              <a:rPr lang="ru-RU" dirty="0" err="1"/>
              <a:t>компетентностный</a:t>
            </a:r>
            <a:r>
              <a:rPr lang="ru-RU" dirty="0"/>
              <a:t> подход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Функциональная грамотность               Компетентность    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775520" y="1772816"/>
          <a:ext cx="381642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5159896" y="1700808"/>
          <a:ext cx="59766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Механизм интродукции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3552" y="1052737"/>
            <a:ext cx="5840772" cy="55087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999656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6191" y="537104"/>
            <a:ext cx="7178161" cy="97076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Педагогические условия интродукции функциональной грамотности в планируемые результа</a:t>
            </a:r>
            <a:r>
              <a:rPr lang="ru-RU" sz="2400" dirty="0"/>
              <a:t>ты ОО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</a:rPr>
              <a:t>Качественное преподавание предметов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Выход за рамки предметного обучения в реальные жизненные ситуации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</a:rPr>
              <a:t>Консолидация усилий педагогов по разным предметам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</a:rPr>
              <a:t>Согласование рабочих предметных программ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</a:rPr>
              <a:t>Единство подходов к формированию функциональной грамотности учащихся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Создание условий для включения учащихся в личностно-значимую общественно-полезную деятельность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43404" y="620688"/>
            <a:ext cx="8301068" cy="2808311"/>
          </a:xfrm>
        </p:spPr>
        <p:txBody>
          <a:bodyPr>
            <a:normAutofit/>
          </a:bodyPr>
          <a:lstStyle/>
          <a:p>
            <a:r>
              <a:rPr lang="cs-CZ" sz="3600" b="1" dirty="0"/>
              <a:t>Деятельностная парадигма как концептуальная основа развития профессиональной компетентности учителя</a:t>
            </a:r>
            <a:endParaRPr lang="ru-RU" sz="36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509120"/>
            <a:ext cx="7901880" cy="1584176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</a:pPr>
            <a:r>
              <a:rPr lang="ru-RU" sz="2800" dirty="0">
                <a:latin typeface="Monotype Corsiva" pitchFamily="66" charset="0"/>
              </a:rPr>
              <a:t>Р.Ш.Мошнина</a:t>
            </a:r>
          </a:p>
          <a:p>
            <a:pPr algn="r">
              <a:spcBef>
                <a:spcPts val="0"/>
              </a:spcBef>
            </a:pPr>
            <a:r>
              <a:rPr lang="ru-RU" sz="2800" dirty="0">
                <a:latin typeface="Monotype Corsiva" pitchFamily="66" charset="0"/>
              </a:rPr>
              <a:t>к.п.н., профессор, </a:t>
            </a:r>
          </a:p>
          <a:p>
            <a:pPr algn="r">
              <a:spcBef>
                <a:spcPts val="0"/>
              </a:spcBef>
            </a:pPr>
            <a:r>
              <a:rPr lang="ru-RU" sz="2800" dirty="0">
                <a:latin typeface="Monotype Corsiva" pitchFamily="66" charset="0"/>
              </a:rPr>
              <a:t>лауреат Премии губернатора</a:t>
            </a:r>
          </a:p>
          <a:p>
            <a:pPr algn="r">
              <a:spcBef>
                <a:spcPts val="0"/>
              </a:spcBef>
            </a:pPr>
            <a:r>
              <a:rPr lang="ru-RU" sz="2800" dirty="0">
                <a:latin typeface="Monotype Corsiva" pitchFamily="66" charset="0"/>
              </a:rPr>
              <a:t>Московской области </a:t>
            </a:r>
            <a:endParaRPr lang="en-US" sz="2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1124744"/>
            <a:ext cx="7848600" cy="1800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70C68"/>
                </a:solidFill>
              </a:rPr>
              <a:t>ФГОС - условие решения стратегических задач развития российского образования, обеспечения соответствия качества образования мировым стандартам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5520" y="3140968"/>
            <a:ext cx="8712968" cy="33392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консолидаци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общества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РФ;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российской идентичности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достижени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эффектов «социального лифта»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выравнивани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социальных возможностей людей с разными стартовыми условиями. 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6710" y="365125"/>
            <a:ext cx="7109927" cy="163162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+mn-lt"/>
                <a:ea typeface="+mn-ea"/>
                <a:cs typeface="+mn-cs"/>
              </a:rPr>
              <a:t>Отличие обновленных </a:t>
            </a:r>
            <a:r>
              <a:rPr lang="cs-CZ" b="1" dirty="0">
                <a:latin typeface="+mn-lt"/>
                <a:ea typeface="+mn-ea"/>
                <a:cs typeface="+mn-cs"/>
              </a:rPr>
              <a:t>Стандарт</a:t>
            </a:r>
            <a:r>
              <a:rPr lang="ru-RU" b="1" dirty="0" err="1">
                <a:latin typeface="+mn-lt"/>
                <a:ea typeface="+mn-ea"/>
                <a:cs typeface="+mn-cs"/>
              </a:rPr>
              <a:t>ов</a:t>
            </a:r>
            <a:r>
              <a:rPr lang="ru-RU" b="1" dirty="0">
                <a:latin typeface="+mn-lt"/>
                <a:ea typeface="+mn-ea"/>
                <a:cs typeface="+mn-cs"/>
              </a:rPr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1544" y="2164702"/>
            <a:ext cx="8229600" cy="4243466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признание того, что усвоение определенной суммы предметных знаний, умений и навыков обучающимися является </a:t>
            </a:r>
            <a:r>
              <a:rPr lang="cs-CZ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недостаточным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полноценной и успешной жизни и профессиональной деятельности человека.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  <a:p>
            <a:pPr marL="0" indent="0" algn="r">
              <a:buNone/>
            </a:pPr>
            <a:endParaRPr lang="ru-RU" sz="2000" i="1" dirty="0"/>
          </a:p>
          <a:p>
            <a:pPr marL="0" indent="0" algn="r">
              <a:buNone/>
            </a:pPr>
            <a:r>
              <a:rPr lang="ru-RU" sz="2000" i="1" dirty="0"/>
              <a:t>Роль и место функциональной грамотности учащихся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476671"/>
            <a:ext cx="7157730" cy="1184177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latin typeface="+mn-lt"/>
                <a:ea typeface="+mn-ea"/>
                <a:cs typeface="+mn-cs"/>
              </a:rPr>
              <a:t>Изменение представлений о результатах образования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dirty="0"/>
              <a:t>отказ от</a:t>
            </a:r>
            <a:r>
              <a:rPr lang="cs-CZ" dirty="0"/>
              <a:t> традиционного зуновского подхода</a:t>
            </a:r>
            <a:r>
              <a:rPr lang="ru-RU" dirty="0"/>
              <a:t> в обучении и переход на </a:t>
            </a:r>
            <a:r>
              <a:rPr lang="ru-RU" dirty="0" err="1"/>
              <a:t>системно-деятельностный</a:t>
            </a:r>
            <a:r>
              <a:rPr lang="ru-RU" dirty="0"/>
              <a:t>, </a:t>
            </a:r>
            <a:r>
              <a:rPr lang="cs-CZ" dirty="0"/>
              <a:t>в котором на первый план выходят целостный процесс развития личности ученика</a:t>
            </a:r>
            <a:r>
              <a:rPr lang="ru-RU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его </a:t>
            </a:r>
            <a:r>
              <a:rPr lang="ru-RU" dirty="0"/>
              <a:t>готовность</a:t>
            </a:r>
            <a:r>
              <a:rPr lang="cs-CZ" dirty="0"/>
              <a:t> к саморазвитию, </a:t>
            </a:r>
            <a:r>
              <a:rPr lang="ru-RU" dirty="0"/>
              <a:t>самосовершенствованию,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принятию </a:t>
            </a:r>
            <a:r>
              <a:rPr lang="ru-RU" dirty="0"/>
              <a:t>самостоятельных </a:t>
            </a:r>
            <a:r>
              <a:rPr lang="cs-CZ" dirty="0"/>
              <a:t>решений,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cs-CZ" dirty="0"/>
              <a:t> рефлексивному анализу собственной деятельности</a:t>
            </a:r>
            <a:r>
              <a:rPr lang="ru-RU" dirty="0"/>
              <a:t> и ее результатов.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9FC118-C3C0-44D9-B028-771588913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290" y="365125"/>
            <a:ext cx="6615404" cy="1325563"/>
          </a:xfrm>
        </p:spPr>
        <p:txBody>
          <a:bodyPr/>
          <a:lstStyle/>
          <a:p>
            <a:pPr algn="ctr"/>
            <a:r>
              <a:rPr lang="ru-RU" dirty="0"/>
              <a:t>Цель: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94C33C-95B8-4535-AC98-B14F38B4E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Информирование педагогических работников Московской области о перспективах развития и предстоящих изменениях в системе общего образования.</a:t>
            </a:r>
          </a:p>
          <a:p>
            <a:r>
              <a:rPr lang="ru-RU" dirty="0"/>
              <a:t>Развитие профессиональных компетенций педагогов, реализующих программы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42284051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457199"/>
            <a:ext cx="7129738" cy="14742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Положения </a:t>
            </a:r>
            <a:r>
              <a:rPr lang="ru-RU" sz="3200" b="1" dirty="0" err="1"/>
              <a:t>деятельностной</a:t>
            </a:r>
            <a:r>
              <a:rPr lang="ru-RU" sz="3200" b="1" dirty="0"/>
              <a:t> парадигмы образования</a:t>
            </a:r>
            <a:r>
              <a:rPr lang="ru-RU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2433" y="2024743"/>
            <a:ext cx="10450285" cy="445543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sz="2400" dirty="0"/>
              <a:t>обучение рассматривается как движущая сила развития</a:t>
            </a:r>
            <a:r>
              <a:rPr lang="ru-RU" sz="2400" dirty="0"/>
              <a:t> (Л.С. </a:t>
            </a:r>
            <a:r>
              <a:rPr lang="ru-RU" sz="2400" dirty="0" err="1"/>
              <a:t>Выготский</a:t>
            </a:r>
            <a:r>
              <a:rPr lang="ru-RU" sz="2400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движущей силой личностного и познавательного развития является деятельность (А.Н. Леонтьев)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знания, умения и навыки являются производными от учебных действий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качество сформированных знаний определяется разнообразием универсальных учебных действий по их применению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конечным результатом образования выступает компетентность личности, формирование которой осуществляется по схеме «компетенция – деятельность – компетентность»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579438"/>
            <a:ext cx="8138864" cy="166924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+mn-lt"/>
                <a:ea typeface="+mn-ea"/>
                <a:cs typeface="+mn-cs"/>
              </a:rPr>
              <a:t>Модернизации системы профессионального образования педагогических работников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2696547"/>
            <a:ext cx="8229600" cy="2964702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Качество системы образования не может быть выше уровня работающих в ней учителей. Роль хорошего учителя в системе образования больше, чем сумма всех других факторов, вместе взятых.</a:t>
            </a: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9388" y="832858"/>
            <a:ext cx="7427167" cy="108012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170C68"/>
                </a:solidFill>
              </a:rPr>
              <a:t>Требования к кадровым условиям реализации ООП ОО - нормативная основа развития профессиональной компетентности педагогов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2204864"/>
            <a:ext cx="9144000" cy="4536504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2000" dirty="0"/>
              <a:t>Укомплектованность образовательных организаций педагогическими работниками: образовательные организации, реализующие ООП НОО, должны быть укомплектованы квалифицированными кадрами;</a:t>
            </a:r>
          </a:p>
          <a:p>
            <a:pPr lvl="0">
              <a:buNone/>
            </a:pPr>
            <a:endParaRPr lang="ru-RU" sz="900" dirty="0"/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Уровень квалификации педагогических работников для каждой занимаемой должности должен соответствовать квалификационным характеристикам, а для педагогических работников государственных или муниципальных ОО – квалификационной категории по соответствующей должности;</a:t>
            </a:r>
          </a:p>
          <a:p>
            <a:pPr lvl="0">
              <a:buFont typeface="Wingdings" pitchFamily="2" charset="2"/>
              <a:buChar char="Ø"/>
            </a:pPr>
            <a:endParaRPr lang="ru-RU" sz="900" dirty="0"/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Непрерывность профессионального развития работников организаций, осуществляющих образовательную деятельность по ООП НОО, должна обеспечиваться освоением дополнительных профессиональных программ по профилю педагогической деятельности не менее 72 часов за три года.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60648"/>
            <a:ext cx="8534400" cy="1080120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«От педагога нельзя требовать то, чему его никто никогда не учил». </a:t>
            </a:r>
            <a:endParaRPr lang="en-US" sz="240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082351"/>
            <a:ext cx="9144000" cy="5037463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    </a:t>
            </a:r>
            <a:r>
              <a:rPr lang="ru-RU" b="1" dirty="0"/>
              <a:t>Развитие профессионально значимых личностных новообразований у педагогов: </a:t>
            </a:r>
          </a:p>
          <a:p>
            <a:pPr lvl="0">
              <a:buFont typeface="Wingdings" pitchFamily="2" charset="2"/>
              <a:buChar char="Ø"/>
            </a:pPr>
            <a:r>
              <a:rPr lang="ru-RU" sz="2600" dirty="0"/>
              <a:t>неформальное признание ученика субъектом собственного образования;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2600" dirty="0"/>
              <a:t>отказ от авторитарной позиции учителя в обучении;</a:t>
            </a:r>
          </a:p>
          <a:p>
            <a:pPr lvl="0">
              <a:buFont typeface="Wingdings" pitchFamily="2" charset="2"/>
              <a:buChar char="Ø"/>
            </a:pPr>
            <a:r>
              <a:rPr lang="ru-RU" sz="2600" dirty="0"/>
              <a:t>готовность к скрытому руководству деятельностью учащихся;</a:t>
            </a:r>
          </a:p>
          <a:p>
            <a:pPr lvl="0">
              <a:buFont typeface="Wingdings" pitchFamily="2" charset="2"/>
              <a:buChar char="Ø"/>
            </a:pPr>
            <a:r>
              <a:rPr lang="ru-RU" sz="2600" dirty="0"/>
              <a:t>толерантность, принятие различных точек зрения субъектов образования на обсуждаемые вопросы;</a:t>
            </a:r>
          </a:p>
          <a:p>
            <a:pPr lvl="0">
              <a:buFont typeface="Wingdings" pitchFamily="2" charset="2"/>
              <a:buChar char="Ø"/>
            </a:pPr>
            <a:r>
              <a:rPr lang="ru-RU" sz="2600" dirty="0"/>
              <a:t>оптимистичный взгляд на перспективы развития образования.</a:t>
            </a:r>
          </a:p>
          <a:p>
            <a:pPr lvl="1">
              <a:lnSpc>
                <a:spcPct val="80000"/>
              </a:lnSpc>
              <a:buNone/>
            </a:pPr>
            <a:endParaRPr lang="en-US" sz="2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84" name="AutoShape 28"/>
          <p:cNvSpPr>
            <a:spLocks noChangeArrowheads="1"/>
          </p:cNvSpPr>
          <p:nvPr/>
        </p:nvSpPr>
        <p:spPr bwMode="gray">
          <a:xfrm>
            <a:off x="5376864" y="4956176"/>
            <a:ext cx="5039617" cy="92109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000" dirty="0"/>
              <a:t>защиту чести, достоинства, </a:t>
            </a:r>
          </a:p>
          <a:p>
            <a:pPr algn="ctr" eaLnBrk="0" hangingPunct="0"/>
            <a:r>
              <a:rPr lang="ru-RU" sz="2000" dirty="0"/>
              <a:t>своего доброго имени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0683" name="AutoShape 27"/>
          <p:cNvSpPr>
            <a:spLocks noChangeArrowheads="1"/>
          </p:cNvSpPr>
          <p:nvPr/>
        </p:nvSpPr>
        <p:spPr bwMode="gray">
          <a:xfrm>
            <a:off x="5707064" y="4005064"/>
            <a:ext cx="4637409" cy="78918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CBFEAE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000" dirty="0"/>
              <a:t>право на личную и</a:t>
            </a:r>
          </a:p>
          <a:p>
            <a:pPr algn="ctr" eaLnBrk="0" hangingPunct="0"/>
            <a:r>
              <a:rPr lang="ru-RU" sz="2000" dirty="0"/>
              <a:t> семейную тайну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0681" name="AutoShape 25"/>
          <p:cNvSpPr>
            <a:spLocks noChangeArrowheads="1"/>
          </p:cNvSpPr>
          <p:nvPr/>
        </p:nvSpPr>
        <p:spPr bwMode="gray">
          <a:xfrm>
            <a:off x="5707064" y="2973388"/>
            <a:ext cx="4637409" cy="8876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CBFEAE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000" dirty="0"/>
              <a:t>право на неприкосновенность</a:t>
            </a:r>
          </a:p>
          <a:p>
            <a:pPr algn="ctr" eaLnBrk="0" hangingPunct="0"/>
            <a:r>
              <a:rPr lang="ru-RU" sz="2000" dirty="0"/>
              <a:t> частной жизни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0680" name="AutoShape 24"/>
          <p:cNvSpPr>
            <a:spLocks noChangeArrowheads="1"/>
          </p:cNvSpPr>
          <p:nvPr/>
        </p:nvSpPr>
        <p:spPr bwMode="gray">
          <a:xfrm>
            <a:off x="5376864" y="1916833"/>
            <a:ext cx="4967609" cy="89463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000" dirty="0"/>
              <a:t>человек, его права и свободы</a:t>
            </a:r>
          </a:p>
          <a:p>
            <a:pPr algn="ctr" eaLnBrk="0" hangingPunct="0"/>
            <a:r>
              <a:rPr lang="ru-RU" sz="2000" dirty="0"/>
              <a:t> являются высшей ценностью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gray">
          <a:xfrm>
            <a:off x="2711624" y="2204864"/>
            <a:ext cx="3460576" cy="3281536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423592" y="476671"/>
            <a:ext cx="6851037" cy="100878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Модельный кодекс профессиональной этики педагогических работников</a:t>
            </a:r>
            <a:endParaRPr lang="en-US" sz="2400" b="1" dirty="0"/>
          </a:p>
        </p:txBody>
      </p:sp>
      <p:sp>
        <p:nvSpPr>
          <p:cNvPr id="70678" name="AutoShape 22"/>
          <p:cNvSpPr>
            <a:spLocks noChangeArrowheads="1"/>
          </p:cNvSpPr>
          <p:nvPr/>
        </p:nvSpPr>
        <p:spPr bwMode="gray">
          <a:xfrm>
            <a:off x="2667001" y="1981201"/>
            <a:ext cx="3833813" cy="38338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66667"/>
                  <a:invGamma/>
                  <a:alpha val="12000"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6667"/>
                  <a:invGamma/>
                  <a:alpha val="12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gray">
          <a:xfrm>
            <a:off x="2830917" y="2708920"/>
            <a:ext cx="3494867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dirty="0">
                <a:solidFill>
                  <a:schemeClr val="bg1"/>
                </a:solidFill>
              </a:rPr>
              <a:t>свод общих </a:t>
            </a:r>
          </a:p>
          <a:p>
            <a:pPr algn="ctr" eaLnBrk="0" hangingPunct="0"/>
            <a:r>
              <a:rPr lang="ru-RU" sz="2800" dirty="0">
                <a:solidFill>
                  <a:schemeClr val="bg1"/>
                </a:solidFill>
              </a:rPr>
              <a:t>принципов </a:t>
            </a:r>
          </a:p>
          <a:p>
            <a:pPr algn="ctr" eaLnBrk="0" hangingPunct="0"/>
            <a:r>
              <a:rPr lang="ru-RU" sz="2800" dirty="0">
                <a:solidFill>
                  <a:schemeClr val="bg1"/>
                </a:solidFill>
              </a:rPr>
              <a:t>профессиональной</a:t>
            </a:r>
          </a:p>
          <a:p>
            <a:pPr algn="ctr" eaLnBrk="0" hangingPunct="0"/>
            <a:r>
              <a:rPr lang="ru-RU" sz="2800" dirty="0">
                <a:solidFill>
                  <a:schemeClr val="bg1"/>
                </a:solidFill>
              </a:rPr>
              <a:t> этики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13993" y="365125"/>
            <a:ext cx="6839338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Направления  развития профессиональной компетентности педагогов</a:t>
            </a:r>
            <a:endParaRPr lang="en-US" sz="2400" b="1" dirty="0"/>
          </a:p>
        </p:txBody>
      </p:sp>
      <p:sp>
        <p:nvSpPr>
          <p:cNvPr id="72707" name="Line 3"/>
          <p:cNvSpPr>
            <a:spLocks noChangeShapeType="1"/>
          </p:cNvSpPr>
          <p:nvPr/>
        </p:nvSpPr>
        <p:spPr bwMode="gray">
          <a:xfrm flipH="1">
            <a:off x="2397125" y="5621339"/>
            <a:ext cx="1657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gray">
          <a:xfrm flipH="1">
            <a:off x="2397125" y="478313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gray">
          <a:xfrm flipH="1">
            <a:off x="2397125" y="3952875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gray">
          <a:xfrm flipH="1">
            <a:off x="2397125" y="3124200"/>
            <a:ext cx="416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gray">
          <a:xfrm flipH="1" flipV="1">
            <a:off x="2397126" y="2282825"/>
            <a:ext cx="503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gray">
          <a:xfrm>
            <a:off x="2549525" y="2276475"/>
            <a:ext cx="0" cy="87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gray">
          <a:xfrm>
            <a:off x="2549525" y="3148013"/>
            <a:ext cx="0" cy="81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gray">
          <a:xfrm>
            <a:off x="2549525" y="3965576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gray">
          <a:xfrm>
            <a:off x="2549525" y="4783139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gray">
          <a:xfrm>
            <a:off x="2590800" y="2578101"/>
            <a:ext cx="1473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600" dirty="0">
                <a:solidFill>
                  <a:schemeClr val="tx2"/>
                </a:solidFill>
              </a:rPr>
              <a:t>Эмпирический</a:t>
            </a:r>
          </a:p>
          <a:p>
            <a:pPr eaLnBrk="0" hangingPunct="0"/>
            <a:r>
              <a:rPr lang="ru-RU" sz="1600" dirty="0">
                <a:solidFill>
                  <a:schemeClr val="tx2"/>
                </a:solidFill>
              </a:rPr>
              <a:t>компонент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gray">
          <a:xfrm>
            <a:off x="2590801" y="3405189"/>
            <a:ext cx="15502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600" dirty="0">
                <a:solidFill>
                  <a:schemeClr val="tx2"/>
                </a:solidFill>
              </a:rPr>
              <a:t>Интерактивный</a:t>
            </a:r>
          </a:p>
          <a:p>
            <a:pPr eaLnBrk="0" hangingPunct="0"/>
            <a:r>
              <a:rPr lang="ru-RU" sz="1600" dirty="0">
                <a:solidFill>
                  <a:schemeClr val="tx2"/>
                </a:solidFill>
              </a:rPr>
              <a:t>компонент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gray">
          <a:xfrm>
            <a:off x="2590801" y="4268789"/>
            <a:ext cx="16935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600" dirty="0">
                <a:solidFill>
                  <a:schemeClr val="tx2"/>
                </a:solidFill>
              </a:rPr>
              <a:t>Аксиологический</a:t>
            </a:r>
          </a:p>
          <a:p>
            <a:pPr eaLnBrk="0" hangingPunct="0"/>
            <a:r>
              <a:rPr lang="ru-RU" sz="1600" dirty="0">
                <a:solidFill>
                  <a:schemeClr val="tx2"/>
                </a:solidFill>
              </a:rPr>
              <a:t>компонент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gray">
          <a:xfrm>
            <a:off x="2590800" y="5075239"/>
            <a:ext cx="13869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600" dirty="0">
                <a:solidFill>
                  <a:schemeClr val="tx2"/>
                </a:solidFill>
              </a:rPr>
              <a:t>Когнитивный </a:t>
            </a:r>
          </a:p>
          <a:p>
            <a:pPr eaLnBrk="0" hangingPunct="0"/>
            <a:r>
              <a:rPr lang="ru-RU" sz="1600" dirty="0">
                <a:solidFill>
                  <a:schemeClr val="tx2"/>
                </a:solidFill>
              </a:rPr>
              <a:t>компонент</a:t>
            </a:r>
            <a:endParaRPr lang="en-US" sz="1600" dirty="0">
              <a:solidFill>
                <a:schemeClr val="tx2"/>
              </a:solidFill>
            </a:endParaRPr>
          </a:p>
        </p:txBody>
      </p:sp>
      <p:grpSp>
        <p:nvGrpSpPr>
          <p:cNvPr id="72720" name="Group 16"/>
          <p:cNvGrpSpPr>
            <a:grpSpLocks/>
          </p:cNvGrpSpPr>
          <p:nvPr/>
        </p:nvGrpSpPr>
        <p:grpSpPr bwMode="auto">
          <a:xfrm>
            <a:off x="4114801" y="2286000"/>
            <a:ext cx="5826125" cy="3375026"/>
            <a:chOff x="1514" y="1446"/>
            <a:chExt cx="3670" cy="2126"/>
          </a:xfrm>
        </p:grpSpPr>
        <p:sp>
          <p:nvSpPr>
            <p:cNvPr id="72721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22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23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24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25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26" name="Freeform 22"/>
            <p:cNvSpPr>
              <a:spLocks/>
            </p:cNvSpPr>
            <p:nvPr/>
          </p:nvSpPr>
          <p:spPr bwMode="gray">
            <a:xfrm>
              <a:off x="3669" y="2982"/>
              <a:ext cx="417" cy="590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27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28" name="Freeform 24"/>
            <p:cNvSpPr>
              <a:spLocks/>
            </p:cNvSpPr>
            <p:nvPr/>
          </p:nvSpPr>
          <p:spPr bwMode="gray">
            <a:xfrm>
              <a:off x="1888" y="1543"/>
              <a:ext cx="1158" cy="1715"/>
            </a:xfrm>
            <a:custGeom>
              <a:avLst/>
              <a:gdLst/>
              <a:ahLst/>
              <a:cxnLst>
                <a:cxn ang="0">
                  <a:pos x="12" y="2464"/>
                </a:cxn>
                <a:cxn ang="0">
                  <a:pos x="56" y="2120"/>
                </a:cxn>
                <a:cxn ang="0">
                  <a:pos x="124" y="1808"/>
                </a:cxn>
                <a:cxn ang="0">
                  <a:pos x="212" y="1524"/>
                </a:cxn>
                <a:cxn ang="0">
                  <a:pos x="316" y="1270"/>
                </a:cxn>
                <a:cxn ang="0">
                  <a:pos x="430" y="1044"/>
                </a:cxn>
                <a:cxn ang="0">
                  <a:pos x="550" y="846"/>
                </a:cxn>
                <a:cxn ang="0">
                  <a:pos x="672" y="674"/>
                </a:cxn>
                <a:cxn ang="0">
                  <a:pos x="792" y="528"/>
                </a:cxn>
                <a:cxn ang="0">
                  <a:pos x="906" y="408"/>
                </a:cxn>
                <a:cxn ang="0">
                  <a:pos x="1010" y="310"/>
                </a:cxn>
                <a:cxn ang="0">
                  <a:pos x="1096" y="236"/>
                </a:cxn>
                <a:cxn ang="0">
                  <a:pos x="1164" y="184"/>
                </a:cxn>
                <a:cxn ang="0">
                  <a:pos x="1208" y="154"/>
                </a:cxn>
                <a:cxn ang="0">
                  <a:pos x="1224" y="144"/>
                </a:cxn>
                <a:cxn ang="0">
                  <a:pos x="1728" y="56"/>
                </a:cxn>
                <a:cxn ang="0">
                  <a:pos x="1568" y="328"/>
                </a:cxn>
                <a:cxn ang="0">
                  <a:pos x="1554" y="332"/>
                </a:cxn>
                <a:cxn ang="0">
                  <a:pos x="1514" y="346"/>
                </a:cxn>
                <a:cxn ang="0">
                  <a:pos x="1452" y="370"/>
                </a:cxn>
                <a:cxn ang="0">
                  <a:pos x="1370" y="410"/>
                </a:cxn>
                <a:cxn ang="0">
                  <a:pos x="1270" y="466"/>
                </a:cxn>
                <a:cxn ang="0">
                  <a:pos x="1158" y="540"/>
                </a:cxn>
                <a:cxn ang="0">
                  <a:pos x="1034" y="636"/>
                </a:cxn>
                <a:cxn ang="0">
                  <a:pos x="904" y="756"/>
                </a:cxn>
                <a:cxn ang="0">
                  <a:pos x="770" y="900"/>
                </a:cxn>
                <a:cxn ang="0">
                  <a:pos x="632" y="1076"/>
                </a:cxn>
                <a:cxn ang="0">
                  <a:pos x="498" y="1280"/>
                </a:cxn>
                <a:cxn ang="0">
                  <a:pos x="370" y="1518"/>
                </a:cxn>
                <a:cxn ang="0">
                  <a:pos x="248" y="1792"/>
                </a:cxn>
                <a:cxn ang="0">
                  <a:pos x="138" y="2104"/>
                </a:cxn>
                <a:cxn ang="0">
                  <a:pos x="42" y="2456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29" name="Rectangle 25"/>
            <p:cNvSpPr>
              <a:spLocks noChangeArrowheads="1"/>
            </p:cNvSpPr>
            <p:nvPr/>
          </p:nvSpPr>
          <p:spPr bwMode="gray">
            <a:xfrm>
              <a:off x="3034" y="1667"/>
              <a:ext cx="2041" cy="31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400" dirty="0">
                  <a:solidFill>
                    <a:schemeClr val="bg1"/>
                  </a:solidFill>
                </a:rPr>
                <a:t>позитивный опыт деятельности </a:t>
              </a:r>
            </a:p>
            <a:p>
              <a:r>
                <a:rPr lang="ru-RU" sz="1400" dirty="0">
                  <a:solidFill>
                    <a:schemeClr val="bg1"/>
                  </a:solidFill>
                </a:rPr>
                <a:t>в рамках установленной компетенции</a:t>
              </a:r>
            </a:p>
          </p:txBody>
        </p:sp>
        <p:sp>
          <p:nvSpPr>
            <p:cNvPr id="72730" name="Rectangle 26"/>
            <p:cNvSpPr>
              <a:spLocks noChangeArrowheads="1"/>
            </p:cNvSpPr>
            <p:nvPr/>
          </p:nvSpPr>
          <p:spPr bwMode="gray">
            <a:xfrm>
              <a:off x="2556" y="2166"/>
              <a:ext cx="1930" cy="332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sz="1400" dirty="0">
                  <a:solidFill>
                    <a:schemeClr val="bg1"/>
                  </a:solidFill>
                </a:rPr>
                <a:t>профессионально значимые </a:t>
              </a:r>
            </a:p>
            <a:p>
              <a:pPr algn="ctr" eaLnBrk="0" hangingPunct="0"/>
              <a:r>
                <a:rPr lang="ru-RU" sz="1400" dirty="0">
                  <a:solidFill>
                    <a:schemeClr val="bg1"/>
                  </a:solidFill>
                </a:rPr>
                <a:t>универсальные действия</a:t>
              </a:r>
              <a:endParaRPr lang="en-US" sz="14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72731" name="Freeform 27"/>
            <p:cNvSpPr>
              <a:spLocks/>
            </p:cNvSpPr>
            <p:nvPr/>
          </p:nvSpPr>
          <p:spPr bwMode="gray">
            <a:xfrm>
              <a:off x="2036" y="2494"/>
              <a:ext cx="2415" cy="343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32" name="Rectangle 28"/>
            <p:cNvSpPr>
              <a:spLocks noChangeArrowheads="1"/>
            </p:cNvSpPr>
            <p:nvPr/>
          </p:nvSpPr>
          <p:spPr bwMode="gray">
            <a:xfrm>
              <a:off x="2038" y="2665"/>
              <a:ext cx="2402" cy="36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72549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ru-RU" sz="1300" dirty="0">
                  <a:solidFill>
                    <a:schemeClr val="bg1"/>
                  </a:solidFill>
                </a:rPr>
                <a:t>мотивы, отношения и ценности личности </a:t>
              </a:r>
            </a:p>
            <a:p>
              <a:pPr algn="ctr" eaLnBrk="0" hangingPunct="0"/>
              <a:r>
                <a:rPr lang="ru-RU" sz="1300" dirty="0">
                  <a:solidFill>
                    <a:schemeClr val="bg1"/>
                  </a:solidFill>
                </a:rPr>
                <a:t>по отношению к деятельности реализации</a:t>
              </a:r>
            </a:p>
            <a:p>
              <a:pPr algn="ctr" eaLnBrk="0" hangingPunct="0"/>
              <a:r>
                <a:rPr lang="ru-RU" sz="1300" dirty="0">
                  <a:solidFill>
                    <a:schemeClr val="bg1"/>
                  </a:solidFill>
                </a:rPr>
                <a:t> компетентности</a:t>
              </a:r>
              <a:endParaRPr lang="en-US" sz="13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72733" name="Rectangle 29"/>
            <p:cNvSpPr>
              <a:spLocks noChangeArrowheads="1"/>
            </p:cNvSpPr>
            <p:nvPr/>
          </p:nvSpPr>
          <p:spPr bwMode="gray">
            <a:xfrm>
              <a:off x="1514" y="3255"/>
              <a:ext cx="2291" cy="295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72549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400" dirty="0">
                  <a:solidFill>
                    <a:schemeClr val="bg1"/>
                  </a:solidFill>
                </a:rPr>
                <a:t>знания, которые освоены личностью </a:t>
              </a:r>
            </a:p>
            <a:p>
              <a:r>
                <a:rPr lang="ru-RU" sz="1400" dirty="0">
                  <a:solidFill>
                    <a:schemeClr val="bg1"/>
                  </a:solidFill>
                </a:rPr>
                <a:t>на определенном  этапе</a:t>
              </a: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64702" y="365125"/>
            <a:ext cx="6811347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ru-RU" sz="3000" b="1" dirty="0"/>
              <a:t>Ключевые компетентности педагога</a:t>
            </a:r>
            <a:endParaRPr lang="en-US" sz="3000" b="1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19288" y="1628776"/>
            <a:ext cx="7975603" cy="4314825"/>
            <a:chOff x="249" y="1026"/>
            <a:chExt cx="5024" cy="2718"/>
          </a:xfrm>
        </p:grpSpPr>
        <p:sp>
          <p:nvSpPr>
            <p:cNvPr id="102404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78824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05" name="Oval 5"/>
            <p:cNvSpPr>
              <a:spLocks noChangeArrowheads="1"/>
            </p:cNvSpPr>
            <p:nvPr/>
          </p:nvSpPr>
          <p:spPr bwMode="gray"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06" name="Oval 6"/>
            <p:cNvSpPr>
              <a:spLocks noChangeArrowheads="1"/>
            </p:cNvSpPr>
            <p:nvPr/>
          </p:nvSpPr>
          <p:spPr bwMode="gray">
            <a:xfrm rot="20056323">
              <a:off x="4113" y="1933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07" name="Oval 7"/>
            <p:cNvSpPr>
              <a:spLocks noChangeArrowheads="1"/>
            </p:cNvSpPr>
            <p:nvPr/>
          </p:nvSpPr>
          <p:spPr bwMode="gray">
            <a:xfrm rot="-1543677">
              <a:off x="1824" y="35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08" name="Oval 8"/>
            <p:cNvSpPr>
              <a:spLocks noChangeArrowheads="1"/>
            </p:cNvSpPr>
            <p:nvPr/>
          </p:nvSpPr>
          <p:spPr bwMode="gray">
            <a:xfrm rot="20056323">
              <a:off x="3659" y="329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09" name="Oval 9"/>
            <p:cNvSpPr>
              <a:spLocks noChangeArrowheads="1"/>
            </p:cNvSpPr>
            <p:nvPr/>
          </p:nvSpPr>
          <p:spPr bwMode="gray">
            <a:xfrm rot="20056323">
              <a:off x="1618" y="2432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10" name="Oval 10"/>
            <p:cNvSpPr>
              <a:spLocks noChangeArrowheads="1"/>
            </p:cNvSpPr>
            <p:nvPr/>
          </p:nvSpPr>
          <p:spPr bwMode="gray">
            <a:xfrm>
              <a:off x="1927" y="1026"/>
              <a:ext cx="1200" cy="96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2411" name="Oval 11"/>
            <p:cNvSpPr>
              <a:spLocks noChangeArrowheads="1"/>
            </p:cNvSpPr>
            <p:nvPr/>
          </p:nvSpPr>
          <p:spPr bwMode="gray">
            <a:xfrm>
              <a:off x="748" y="1661"/>
              <a:ext cx="1270" cy="99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2412" name="Oval 12"/>
            <p:cNvSpPr>
              <a:spLocks noChangeArrowheads="1"/>
            </p:cNvSpPr>
            <p:nvPr/>
          </p:nvSpPr>
          <p:spPr bwMode="gray">
            <a:xfrm>
              <a:off x="1111" y="2840"/>
              <a:ext cx="1101" cy="90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2413" name="Oval 13"/>
            <p:cNvSpPr>
              <a:spLocks noChangeArrowheads="1"/>
            </p:cNvSpPr>
            <p:nvPr/>
          </p:nvSpPr>
          <p:spPr bwMode="gray">
            <a:xfrm>
              <a:off x="3198" y="2840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2414" name="Oval 14"/>
            <p:cNvSpPr>
              <a:spLocks noChangeArrowheads="1"/>
            </p:cNvSpPr>
            <p:nvPr/>
          </p:nvSpPr>
          <p:spPr bwMode="gray">
            <a:xfrm>
              <a:off x="3606" y="1525"/>
              <a:ext cx="680" cy="69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102415" name="Text Box 15"/>
            <p:cNvSpPr txBox="1">
              <a:spLocks noChangeArrowheads="1"/>
            </p:cNvSpPr>
            <p:nvPr/>
          </p:nvSpPr>
          <p:spPr bwMode="gray">
            <a:xfrm>
              <a:off x="884" y="2024"/>
              <a:ext cx="159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b="1" dirty="0">
                  <a:solidFill>
                    <a:srgbClr val="92D05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Verdana" pitchFamily="34" charset="0"/>
                </a:rPr>
                <a:t>Образовательная</a:t>
              </a:r>
              <a:endParaRPr lang="en-US" b="1" dirty="0"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 pitchFamily="34" charset="0"/>
              </a:endParaRPr>
            </a:p>
          </p:txBody>
        </p:sp>
        <p:sp>
          <p:nvSpPr>
            <p:cNvPr id="102416" name="Text Box 16"/>
            <p:cNvSpPr txBox="1">
              <a:spLocks noChangeArrowheads="1"/>
            </p:cNvSpPr>
            <p:nvPr/>
          </p:nvSpPr>
          <p:spPr bwMode="gray">
            <a:xfrm>
              <a:off x="2154" y="1344"/>
              <a:ext cx="16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b="1" dirty="0">
                  <a:solidFill>
                    <a:srgbClr val="92D05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Verdana" pitchFamily="34" charset="0"/>
                </a:rPr>
                <a:t>Коммуникативная</a:t>
              </a:r>
              <a:endParaRPr lang="en-US" b="1" dirty="0"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 pitchFamily="34" charset="0"/>
              </a:endParaRPr>
            </a:p>
          </p:txBody>
        </p:sp>
        <p:sp>
          <p:nvSpPr>
            <p:cNvPr id="102417" name="Text Box 17"/>
            <p:cNvSpPr txBox="1">
              <a:spLocks noChangeArrowheads="1"/>
            </p:cNvSpPr>
            <p:nvPr/>
          </p:nvSpPr>
          <p:spPr bwMode="gray">
            <a:xfrm>
              <a:off x="3651" y="1706"/>
              <a:ext cx="16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b="1" dirty="0">
                  <a:solidFill>
                    <a:srgbClr val="92D05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Verdana" pitchFamily="34" charset="0"/>
                </a:rPr>
                <a:t>Информационная</a:t>
              </a:r>
              <a:endParaRPr lang="en-US" b="1" dirty="0"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 pitchFamily="34" charset="0"/>
              </a:endParaRPr>
            </a:p>
          </p:txBody>
        </p:sp>
        <p:sp>
          <p:nvSpPr>
            <p:cNvPr id="102418" name="Text Box 18"/>
            <p:cNvSpPr txBox="1">
              <a:spLocks noChangeArrowheads="1"/>
            </p:cNvSpPr>
            <p:nvPr/>
          </p:nvSpPr>
          <p:spPr bwMode="gray">
            <a:xfrm>
              <a:off x="3288" y="3067"/>
              <a:ext cx="11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b="1" dirty="0">
                  <a:solidFill>
                    <a:srgbClr val="92D050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Verdana" pitchFamily="34" charset="0"/>
                </a:rPr>
                <a:t>Социальная</a:t>
              </a:r>
              <a:endParaRPr lang="en-US" b="1" dirty="0">
                <a:solidFill>
                  <a:srgbClr val="92D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Verdana" pitchFamily="34" charset="0"/>
              </a:endParaRPr>
            </a:p>
          </p:txBody>
        </p:sp>
        <p:sp>
          <p:nvSpPr>
            <p:cNvPr id="102419" name="Text Box 19"/>
            <p:cNvSpPr txBox="1">
              <a:spLocks noChangeArrowheads="1"/>
            </p:cNvSpPr>
            <p:nvPr/>
          </p:nvSpPr>
          <p:spPr bwMode="gray">
            <a:xfrm>
              <a:off x="1247" y="3158"/>
              <a:ext cx="136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b="1" dirty="0">
                  <a:solidFill>
                    <a:srgbClr val="92D05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Verdana" pitchFamily="34" charset="0"/>
                </a:rPr>
                <a:t>Толерантность</a:t>
              </a:r>
              <a:endParaRPr lang="en-US" b="1" dirty="0"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 pitchFamily="34" charset="0"/>
              </a:endParaRPr>
            </a:p>
          </p:txBody>
        </p:sp>
        <p:sp>
          <p:nvSpPr>
            <p:cNvPr id="102420" name="Text Box 20"/>
            <p:cNvSpPr txBox="1">
              <a:spLocks noChangeArrowheads="1"/>
            </p:cNvSpPr>
            <p:nvPr/>
          </p:nvSpPr>
          <p:spPr bwMode="gray">
            <a:xfrm>
              <a:off x="1882" y="2251"/>
              <a:ext cx="248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400" b="1" dirty="0"/>
                <a:t>Соотношение </a:t>
              </a:r>
              <a:r>
                <a:rPr lang="ru-RU" sz="2400" b="1" dirty="0" err="1"/>
                <a:t>сформированности</a:t>
              </a:r>
              <a:endParaRPr lang="en-US" sz="2400" b="1" dirty="0"/>
            </a:p>
          </p:txBody>
        </p:sp>
        <p:sp>
          <p:nvSpPr>
            <p:cNvPr id="102421" name="Line 21"/>
            <p:cNvSpPr>
              <a:spLocks noChangeShapeType="1"/>
            </p:cNvSpPr>
            <p:nvPr/>
          </p:nvSpPr>
          <p:spPr bwMode="gray">
            <a:xfrm>
              <a:off x="1639" y="1545"/>
              <a:ext cx="1025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102422" name="AutoShape 22"/>
            <p:cNvCxnSpPr>
              <a:cxnSpLocks noChangeShapeType="1"/>
            </p:cNvCxnSpPr>
            <p:nvPr/>
          </p:nvCxnSpPr>
          <p:spPr bwMode="gray">
            <a:xfrm flipH="1">
              <a:off x="559" y="1545"/>
              <a:ext cx="10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02423" name="Text Box 23"/>
            <p:cNvSpPr txBox="1">
              <a:spLocks noChangeArrowheads="1"/>
            </p:cNvSpPr>
            <p:nvPr/>
          </p:nvSpPr>
          <p:spPr bwMode="gray">
            <a:xfrm>
              <a:off x="249" y="1162"/>
              <a:ext cx="143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1600" b="1" dirty="0">
                  <a:latin typeface="Verdana" pitchFamily="34" charset="0"/>
                </a:rPr>
                <a:t>Результаты самодиагностики учителей</a:t>
              </a:r>
              <a:endParaRPr lang="en-US" sz="1600" b="1" dirty="0">
                <a:latin typeface="Verdana" pitchFamily="34" charset="0"/>
              </a:endParaRPr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1" y="365125"/>
            <a:ext cx="6518988" cy="1325563"/>
          </a:xfrm>
        </p:spPr>
        <p:txBody>
          <a:bodyPr/>
          <a:lstStyle/>
          <a:p>
            <a:pPr algn="ctr"/>
            <a:r>
              <a:rPr lang="ru-RU" sz="3000" b="1" dirty="0"/>
              <a:t>Иерархия компетентностей педагога</a:t>
            </a:r>
            <a:endParaRPr lang="en-US" sz="3000" b="1" dirty="0"/>
          </a:p>
        </p:txBody>
      </p:sp>
      <p:sp>
        <p:nvSpPr>
          <p:cNvPr id="88067" name="Freeform 3"/>
          <p:cNvSpPr>
            <a:spLocks/>
          </p:cNvSpPr>
          <p:nvPr/>
        </p:nvSpPr>
        <p:spPr bwMode="gray">
          <a:xfrm>
            <a:off x="6597650" y="1219200"/>
            <a:ext cx="1466850" cy="1155700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4948239" y="2652713"/>
            <a:ext cx="2295525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69" name="AutoShape 5"/>
          <p:cNvSpPr>
            <a:spLocks noChangeArrowheads="1"/>
          </p:cNvSpPr>
          <p:nvPr/>
        </p:nvSpPr>
        <p:spPr bwMode="gray">
          <a:xfrm>
            <a:off x="5181601" y="2514600"/>
            <a:ext cx="1863725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auto">
          <a:xfrm flipH="1">
            <a:off x="6858001" y="2590801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 flipH="1">
            <a:off x="5267325" y="2581276"/>
            <a:ext cx="71438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>
            <a:off x="7464153" y="2132856"/>
            <a:ext cx="2295525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gray">
          <a:xfrm>
            <a:off x="7680177" y="1988841"/>
            <a:ext cx="1863725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4" name="AutoShape 10"/>
          <p:cNvSpPr>
            <a:spLocks noChangeArrowheads="1"/>
          </p:cNvSpPr>
          <p:nvPr/>
        </p:nvSpPr>
        <p:spPr bwMode="auto">
          <a:xfrm flipH="1">
            <a:off x="9359900" y="2079626"/>
            <a:ext cx="71438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5" name="AutoShape 11"/>
          <p:cNvSpPr>
            <a:spLocks noChangeArrowheads="1"/>
          </p:cNvSpPr>
          <p:nvPr/>
        </p:nvSpPr>
        <p:spPr bwMode="auto">
          <a:xfrm flipH="1">
            <a:off x="7752185" y="2060849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6" name="Freeform 12"/>
          <p:cNvSpPr>
            <a:spLocks/>
          </p:cNvSpPr>
          <p:nvPr/>
        </p:nvSpPr>
        <p:spPr bwMode="gray">
          <a:xfrm>
            <a:off x="4016375" y="1720850"/>
            <a:ext cx="1466850" cy="1157288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gray">
          <a:xfrm>
            <a:off x="5508367" y="2486026"/>
            <a:ext cx="116891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dirty="0">
                <a:solidFill>
                  <a:schemeClr val="bg1"/>
                </a:solidFill>
              </a:rPr>
              <a:t>Предметные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gray">
          <a:xfrm>
            <a:off x="7608169" y="1988841"/>
            <a:ext cx="187220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dirty="0">
                <a:solidFill>
                  <a:srgbClr val="FFFFFF"/>
                </a:solidFill>
              </a:rPr>
              <a:t>Профессиональные</a:t>
            </a:r>
            <a:endParaRPr lang="en-US" sz="1200" dirty="0">
              <a:solidFill>
                <a:srgbClr val="FFFFFF"/>
              </a:solidFill>
            </a:endParaRPr>
          </a:p>
        </p:txBody>
      </p:sp>
      <p:grpSp>
        <p:nvGrpSpPr>
          <p:cNvPr id="88079" name="Group 15"/>
          <p:cNvGrpSpPr>
            <a:grpSpLocks/>
          </p:cNvGrpSpPr>
          <p:nvPr/>
        </p:nvGrpSpPr>
        <p:grpSpPr bwMode="auto">
          <a:xfrm>
            <a:off x="2438401" y="2914651"/>
            <a:ext cx="2295525" cy="3324225"/>
            <a:chOff x="576" y="1836"/>
            <a:chExt cx="1446" cy="2094"/>
          </a:xfrm>
        </p:grpSpPr>
        <p:sp>
          <p:nvSpPr>
            <p:cNvPr id="88080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81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82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83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84" name="Text Box 20"/>
            <p:cNvSpPr txBox="1">
              <a:spLocks noChangeArrowheads="1"/>
            </p:cNvSpPr>
            <p:nvPr/>
          </p:nvSpPr>
          <p:spPr bwMode="gray">
            <a:xfrm>
              <a:off x="987" y="1836"/>
              <a:ext cx="614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400" dirty="0">
                  <a:solidFill>
                    <a:schemeClr val="bg1"/>
                  </a:solidFill>
                </a:rPr>
                <a:t>Ключевые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8085" name="Text Box 21"/>
            <p:cNvSpPr txBox="1">
              <a:spLocks noChangeArrowheads="1"/>
            </p:cNvSpPr>
            <p:nvPr/>
          </p:nvSpPr>
          <p:spPr bwMode="auto">
            <a:xfrm>
              <a:off x="624" y="2106"/>
              <a:ext cx="1344" cy="9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ru-RU" dirty="0">
                  <a:solidFill>
                    <a:srgbClr val="000000"/>
                  </a:solidFill>
                </a:rPr>
                <a:t>Образовательная</a:t>
              </a:r>
            </a:p>
            <a:p>
              <a:pPr eaLnBrk="0" hangingPunct="0"/>
              <a:r>
                <a:rPr lang="ru-RU" dirty="0">
                  <a:solidFill>
                    <a:srgbClr val="000000"/>
                  </a:solidFill>
                </a:rPr>
                <a:t>Коммуникативная</a:t>
              </a:r>
            </a:p>
            <a:p>
              <a:pPr eaLnBrk="0" hangingPunct="0"/>
              <a:r>
                <a:rPr lang="ru-RU" dirty="0">
                  <a:solidFill>
                    <a:srgbClr val="FF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</a:rPr>
                <a:t>Информационная</a:t>
              </a:r>
            </a:p>
            <a:p>
              <a:pPr eaLnBrk="0" hangingPunct="0"/>
              <a:r>
                <a:rPr lang="ru-RU" dirty="0">
                  <a:solidFill>
                    <a:srgbClr val="FF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</a:rPr>
                <a:t>Социальная</a:t>
              </a:r>
            </a:p>
            <a:p>
              <a:pPr eaLnBrk="0" hangingPunct="0"/>
              <a:r>
                <a:rPr lang="ru-RU" dirty="0">
                  <a:solidFill>
                    <a:srgbClr val="000000"/>
                  </a:solidFill>
                </a:rPr>
                <a:t>Толерантность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5029200" y="2886075"/>
            <a:ext cx="2133600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dirty="0">
                <a:solidFill>
                  <a:srgbClr val="000000"/>
                </a:solidFill>
              </a:rPr>
              <a:t>Филология</a:t>
            </a:r>
          </a:p>
          <a:p>
            <a:pPr eaLnBrk="0" hangingPunct="0"/>
            <a:r>
              <a:rPr lang="ru-RU" dirty="0">
                <a:solidFill>
                  <a:srgbClr val="000000"/>
                </a:solidFill>
              </a:rPr>
              <a:t>Математика Информатика</a:t>
            </a:r>
          </a:p>
          <a:p>
            <a:pPr eaLnBrk="0" hangingPunct="0"/>
            <a:r>
              <a:rPr lang="ru-RU" dirty="0">
                <a:solidFill>
                  <a:srgbClr val="000000"/>
                </a:solidFill>
              </a:rPr>
              <a:t>Естествознание</a:t>
            </a:r>
          </a:p>
          <a:p>
            <a:pPr eaLnBrk="0" hangingPunct="0"/>
            <a:r>
              <a:rPr lang="ru-RU" dirty="0">
                <a:solidFill>
                  <a:srgbClr val="000000"/>
                </a:solidFill>
              </a:rPr>
              <a:t>История</a:t>
            </a:r>
          </a:p>
          <a:p>
            <a:pPr eaLnBrk="0" hangingPunct="0"/>
            <a:r>
              <a:rPr lang="ru-RU" dirty="0">
                <a:solidFill>
                  <a:srgbClr val="000000"/>
                </a:solidFill>
              </a:rPr>
              <a:t>Обществознание</a:t>
            </a:r>
          </a:p>
          <a:p>
            <a:pPr eaLnBrk="0" hangingPunct="0"/>
            <a:r>
              <a:rPr lang="ru-RU" dirty="0">
                <a:solidFill>
                  <a:srgbClr val="000000"/>
                </a:solidFill>
              </a:rPr>
              <a:t>Искусство</a:t>
            </a:r>
          </a:p>
          <a:p>
            <a:pPr eaLnBrk="0" hangingPunct="0"/>
            <a:r>
              <a:rPr lang="ru-RU" dirty="0">
                <a:solidFill>
                  <a:srgbClr val="000000"/>
                </a:solidFill>
              </a:rPr>
              <a:t>Физкультура</a:t>
            </a:r>
          </a:p>
          <a:p>
            <a:pPr eaLnBrk="0" hangingPunct="0"/>
            <a:r>
              <a:rPr lang="ru-RU" dirty="0">
                <a:solidFill>
                  <a:srgbClr val="000000"/>
                </a:solidFill>
              </a:rPr>
              <a:t>Технология</a:t>
            </a:r>
          </a:p>
          <a:p>
            <a:pPr eaLnBrk="0" hangingPunct="0"/>
            <a:r>
              <a:rPr lang="ru-RU" dirty="0">
                <a:solidFill>
                  <a:srgbClr val="000000"/>
                </a:solidFill>
              </a:rPr>
              <a:t>и др.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7543800" y="2352676"/>
            <a:ext cx="2133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dirty="0">
                <a:solidFill>
                  <a:srgbClr val="000000"/>
                </a:solidFill>
              </a:rPr>
              <a:t>Педагогическая</a:t>
            </a:r>
          </a:p>
          <a:p>
            <a:pPr eaLnBrk="0" hangingPunct="0"/>
            <a:r>
              <a:rPr lang="ru-RU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Психологическая</a:t>
            </a:r>
            <a:endParaRPr lang="en-US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89853" y="365125"/>
            <a:ext cx="6176866" cy="1325563"/>
          </a:xfrm>
        </p:spPr>
        <p:txBody>
          <a:bodyPr/>
          <a:lstStyle/>
          <a:p>
            <a:pPr algn="ctr"/>
            <a:r>
              <a:rPr lang="ru-RU" sz="3600" b="1" dirty="0"/>
              <a:t>Структура</a:t>
            </a:r>
            <a:endParaRPr lang="en-US" sz="3600" b="1" dirty="0"/>
          </a:p>
        </p:txBody>
      </p:sp>
      <p:sp>
        <p:nvSpPr>
          <p:cNvPr id="68611" name="AutoShape 3"/>
          <p:cNvSpPr>
            <a:spLocks noChangeArrowheads="1"/>
          </p:cNvSpPr>
          <p:nvPr/>
        </p:nvSpPr>
        <p:spPr bwMode="auto">
          <a:xfrm>
            <a:off x="7086600" y="3068960"/>
            <a:ext cx="2969840" cy="309634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2135560" y="3068960"/>
            <a:ext cx="2969840" cy="29508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2423592" y="3140969"/>
            <a:ext cx="244827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>
                <a:solidFill>
                  <a:srgbClr val="000000"/>
                </a:solidFill>
              </a:rPr>
              <a:t>Педагогическая: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ru-RU" sz="1400" dirty="0"/>
              <a:t>Педагогические знания сформированы </a:t>
            </a:r>
            <a:r>
              <a:rPr lang="ru-RU" sz="1400" dirty="0">
                <a:solidFill>
                  <a:srgbClr val="FF0000"/>
                </a:solidFill>
              </a:rPr>
              <a:t>слабо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ru-RU" sz="1400" dirty="0"/>
              <a:t>Ценности педагогической теории </a:t>
            </a:r>
            <a:r>
              <a:rPr lang="ru-RU" sz="1400" dirty="0">
                <a:solidFill>
                  <a:srgbClr val="FF0000"/>
                </a:solidFill>
              </a:rPr>
              <a:t>отрицаются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ru-RU" sz="1400" dirty="0"/>
              <a:t>Педагогические умения и навыки </a:t>
            </a:r>
            <a:r>
              <a:rPr lang="ru-RU" sz="1400" dirty="0">
                <a:solidFill>
                  <a:srgbClr val="FF0000"/>
                </a:solidFill>
              </a:rPr>
              <a:t>носят шаблонный характер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ru-RU" sz="1400" dirty="0"/>
              <a:t>Позитивный опыт педагогической деятельности </a:t>
            </a:r>
            <a:r>
              <a:rPr lang="ru-RU" sz="1400" dirty="0">
                <a:solidFill>
                  <a:srgbClr val="FF0000"/>
                </a:solidFill>
              </a:rPr>
              <a:t>не </a:t>
            </a:r>
            <a:r>
              <a:rPr lang="ru-RU" sz="1400" dirty="0" err="1">
                <a:solidFill>
                  <a:srgbClr val="FF0000"/>
                </a:solidFill>
              </a:rPr>
              <a:t>презентируется</a:t>
            </a:r>
            <a:r>
              <a:rPr lang="ru-RU" sz="1400" dirty="0">
                <a:solidFill>
                  <a:srgbClr val="FF0000"/>
                </a:solidFill>
              </a:rPr>
              <a:t>   </a:t>
            </a:r>
          </a:p>
          <a:p>
            <a:pPr eaLnBrk="0" hangingPunct="0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8615" name="Freeform 7"/>
          <p:cNvSpPr>
            <a:spLocks/>
          </p:cNvSpPr>
          <p:nvPr/>
        </p:nvSpPr>
        <p:spPr bwMode="gray">
          <a:xfrm>
            <a:off x="4746625" y="3255964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6" name="AutoShape 8"/>
          <p:cNvSpPr>
            <a:spLocks noChangeAspect="1" noChangeArrowheads="1" noTextEdit="1"/>
          </p:cNvSpPr>
          <p:nvPr/>
        </p:nvSpPr>
        <p:spPr bwMode="gray">
          <a:xfrm flipH="1">
            <a:off x="6392864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7" name="Freeform 9"/>
          <p:cNvSpPr>
            <a:spLocks/>
          </p:cNvSpPr>
          <p:nvPr/>
        </p:nvSpPr>
        <p:spPr bwMode="gray">
          <a:xfrm flipH="1">
            <a:off x="6399214" y="3255964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8618" name="Group 10"/>
          <p:cNvGrpSpPr>
            <a:grpSpLocks/>
          </p:cNvGrpSpPr>
          <p:nvPr/>
        </p:nvGrpSpPr>
        <p:grpSpPr bwMode="auto">
          <a:xfrm>
            <a:off x="4367808" y="1484785"/>
            <a:ext cx="3202980" cy="1745779"/>
            <a:chOff x="1997" y="1314"/>
            <a:chExt cx="1889" cy="1009"/>
          </a:xfrm>
        </p:grpSpPr>
        <p:grpSp>
          <p:nvGrpSpPr>
            <p:cNvPr id="68619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8620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21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8622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8623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8624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8625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4825293" y="1828800"/>
            <a:ext cx="239854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000000"/>
                </a:solidFill>
              </a:rPr>
              <a:t>Профессиональная </a:t>
            </a:r>
          </a:p>
          <a:p>
            <a:pPr algn="ctr" eaLnBrk="0" hangingPunct="0"/>
            <a:r>
              <a:rPr lang="ru-RU" sz="2000" b="1" dirty="0">
                <a:solidFill>
                  <a:srgbClr val="000000"/>
                </a:solidFill>
              </a:rPr>
              <a:t>компетентность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68627" name="Text Box 19"/>
          <p:cNvSpPr txBox="1">
            <a:spLocks noChangeArrowheads="1"/>
          </p:cNvSpPr>
          <p:nvPr/>
        </p:nvSpPr>
        <p:spPr bwMode="auto">
          <a:xfrm>
            <a:off x="7392144" y="3212977"/>
            <a:ext cx="259228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>
                <a:solidFill>
                  <a:srgbClr val="000000"/>
                </a:solidFill>
              </a:rPr>
              <a:t>Психологическая:</a:t>
            </a:r>
          </a:p>
          <a:p>
            <a:pPr lvl="0">
              <a:buFont typeface="Wingdings" pitchFamily="2" charset="2"/>
              <a:buChar char="§"/>
            </a:pPr>
            <a:r>
              <a:rPr lang="ru-RU" sz="1400" dirty="0">
                <a:solidFill>
                  <a:srgbClr val="FF0000"/>
                </a:solidFill>
              </a:rPr>
              <a:t>Крайне низкий</a:t>
            </a:r>
            <a:r>
              <a:rPr lang="ru-RU" sz="1400" dirty="0"/>
              <a:t> уровень психологических знаний</a:t>
            </a:r>
          </a:p>
          <a:p>
            <a:pPr lvl="0">
              <a:buFont typeface="Wingdings" pitchFamily="2" charset="2"/>
              <a:buChar char="§"/>
            </a:pPr>
            <a:r>
              <a:rPr lang="ru-RU" sz="1400" dirty="0">
                <a:solidFill>
                  <a:srgbClr val="FF0000"/>
                </a:solidFill>
              </a:rPr>
              <a:t>Негативное</a:t>
            </a:r>
            <a:r>
              <a:rPr lang="ru-RU" sz="1400" dirty="0"/>
              <a:t> отношение к  изучению психологических  процессов</a:t>
            </a:r>
          </a:p>
          <a:p>
            <a:pPr lvl="0">
              <a:buFont typeface="Wingdings" pitchFamily="2" charset="2"/>
              <a:buChar char="§"/>
            </a:pPr>
            <a:r>
              <a:rPr lang="ru-RU" sz="1400" dirty="0">
                <a:solidFill>
                  <a:srgbClr val="FF0000"/>
                </a:solidFill>
              </a:rPr>
              <a:t>Отсутствие</a:t>
            </a:r>
            <a:r>
              <a:rPr lang="ru-RU" sz="1400" dirty="0"/>
              <a:t> готовности к применению психологических приемов;</a:t>
            </a:r>
          </a:p>
          <a:p>
            <a:pPr lvl="0">
              <a:buFont typeface="Wingdings" pitchFamily="2" charset="2"/>
              <a:buChar char="§"/>
            </a:pPr>
            <a:r>
              <a:rPr lang="ru-RU" sz="1400" dirty="0"/>
              <a:t>Позитивный опыт применения психологических методик </a:t>
            </a:r>
            <a:r>
              <a:rPr lang="ru-RU" sz="1400" dirty="0">
                <a:solidFill>
                  <a:srgbClr val="FF0000"/>
                </a:solidFill>
              </a:rPr>
              <a:t>не выявлен</a:t>
            </a:r>
          </a:p>
          <a:p>
            <a:pPr eaLnBrk="0" hangingPunct="0"/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576" y="476672"/>
            <a:ext cx="6909282" cy="666328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Требования профессионального стандарта </a:t>
            </a:r>
            <a:br>
              <a:rPr lang="ru-RU" sz="3200" dirty="0"/>
            </a:br>
            <a:r>
              <a:rPr lang="ru-RU" sz="3200" dirty="0"/>
              <a:t>к трудовым действиям учителя</a:t>
            </a:r>
            <a:endParaRPr lang="en-US" sz="3200" dirty="0"/>
          </a:p>
        </p:txBody>
      </p:sp>
      <p:grpSp>
        <p:nvGrpSpPr>
          <p:cNvPr id="96259" name="Group 3"/>
          <p:cNvGrpSpPr>
            <a:grpSpLocks/>
          </p:cNvGrpSpPr>
          <p:nvPr/>
        </p:nvGrpSpPr>
        <p:grpSpPr bwMode="auto">
          <a:xfrm>
            <a:off x="1775521" y="1850363"/>
            <a:ext cx="2705745" cy="4687830"/>
            <a:chOff x="720" y="1299"/>
            <a:chExt cx="1367" cy="2539"/>
          </a:xfrm>
        </p:grpSpPr>
        <p:sp>
          <p:nvSpPr>
            <p:cNvPr id="9626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1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2" name="AutoShape 6"/>
            <p:cNvSpPr>
              <a:spLocks noChangeArrowheads="1"/>
            </p:cNvSpPr>
            <p:nvPr/>
          </p:nvSpPr>
          <p:spPr bwMode="gray">
            <a:xfrm>
              <a:off x="752" y="3214"/>
              <a:ext cx="1304" cy="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3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4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rgbClr val="D7E6E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5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rgbClr val="D7E6E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6266" name="Group 10"/>
            <p:cNvGrpSpPr>
              <a:grpSpLocks/>
            </p:cNvGrpSpPr>
            <p:nvPr/>
          </p:nvGrpSpPr>
          <p:grpSpPr bwMode="auto">
            <a:xfrm>
              <a:off x="1189" y="1299"/>
              <a:ext cx="405" cy="392"/>
              <a:chOff x="1289" y="587"/>
              <a:chExt cx="668" cy="647"/>
            </a:xfrm>
          </p:grpSpPr>
          <p:sp>
            <p:nvSpPr>
              <p:cNvPr id="96267" name="Oval 11"/>
              <p:cNvSpPr>
                <a:spLocks noChangeArrowheads="1"/>
              </p:cNvSpPr>
              <p:nvPr/>
            </p:nvSpPr>
            <p:spPr bwMode="gray">
              <a:xfrm>
                <a:off x="1289" y="684"/>
                <a:ext cx="668" cy="464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6268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6269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6270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6271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6272" name="Text Box 16"/>
            <p:cNvSpPr txBox="1">
              <a:spLocks noChangeArrowheads="1"/>
            </p:cNvSpPr>
            <p:nvPr/>
          </p:nvSpPr>
          <p:spPr bwMode="gray">
            <a:xfrm>
              <a:off x="1302" y="1354"/>
              <a:ext cx="17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96273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1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0"/>
              <a:r>
                <a:rPr lang="ru-RU" b="1" dirty="0"/>
                <a:t>Объективная оценка успехов и возможностей обучающихся с учётом неравномерности индивидуального психического развития</a:t>
              </a:r>
            </a:p>
          </p:txBody>
        </p:sp>
      </p:grpSp>
      <p:grpSp>
        <p:nvGrpSpPr>
          <p:cNvPr id="96274" name="Group 18"/>
          <p:cNvGrpSpPr>
            <a:grpSpLocks/>
          </p:cNvGrpSpPr>
          <p:nvPr/>
        </p:nvGrpSpPr>
        <p:grpSpPr bwMode="auto">
          <a:xfrm>
            <a:off x="4655840" y="1706603"/>
            <a:ext cx="2808312" cy="4903599"/>
            <a:chOff x="2208" y="1299"/>
            <a:chExt cx="1365" cy="2539"/>
          </a:xfrm>
        </p:grpSpPr>
        <p:sp>
          <p:nvSpPr>
            <p:cNvPr id="96275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76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77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78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79" name="Oval 23"/>
            <p:cNvSpPr>
              <a:spLocks noChangeArrowheads="1"/>
            </p:cNvSpPr>
            <p:nvPr/>
          </p:nvSpPr>
          <p:spPr bwMode="gray">
            <a:xfrm>
              <a:off x="2677" y="1364"/>
              <a:ext cx="405" cy="26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6280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6281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6282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6283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6284" name="Text Box 28"/>
            <p:cNvSpPr txBox="1">
              <a:spLocks noChangeArrowheads="1"/>
            </p:cNvSpPr>
            <p:nvPr/>
          </p:nvSpPr>
          <p:spPr bwMode="gray">
            <a:xfrm>
              <a:off x="2793" y="1354"/>
              <a:ext cx="165" cy="2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96285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6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dirty="0"/>
                <a:t>Учет своеобразия динамики развития учебной деятельности мальчиков и девочек;</a:t>
              </a:r>
              <a:endParaRPr lang="en-US" dirty="0"/>
            </a:p>
          </p:txBody>
        </p:sp>
        <p:sp>
          <p:nvSpPr>
            <p:cNvPr id="96286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rgbClr val="D7E6E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87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rgbClr val="D7E6E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6288" name="Group 32"/>
          <p:cNvGrpSpPr>
            <a:grpSpLocks/>
          </p:cNvGrpSpPr>
          <p:nvPr/>
        </p:nvGrpSpPr>
        <p:grpSpPr bwMode="auto">
          <a:xfrm>
            <a:off x="7608168" y="1706672"/>
            <a:ext cx="2880320" cy="4962689"/>
            <a:chOff x="3696" y="1299"/>
            <a:chExt cx="1363" cy="2539"/>
          </a:xfrm>
        </p:grpSpPr>
        <p:sp>
          <p:nvSpPr>
            <p:cNvPr id="96289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90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91" name="AutoShape 35"/>
            <p:cNvSpPr>
              <a:spLocks noChangeArrowheads="1"/>
            </p:cNvSpPr>
            <p:nvPr/>
          </p:nvSpPr>
          <p:spPr bwMode="gray">
            <a:xfrm>
              <a:off x="3755" y="2832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92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6293" name="Group 37"/>
            <p:cNvGrpSpPr>
              <a:grpSpLocks/>
            </p:cNvGrpSpPr>
            <p:nvPr/>
          </p:nvGrpSpPr>
          <p:grpSpPr bwMode="auto">
            <a:xfrm>
              <a:off x="4165" y="1299"/>
              <a:ext cx="405" cy="392"/>
              <a:chOff x="1289" y="587"/>
              <a:chExt cx="668" cy="647"/>
            </a:xfrm>
          </p:grpSpPr>
          <p:sp>
            <p:nvSpPr>
              <p:cNvPr id="96294" name="Oval 38"/>
              <p:cNvSpPr>
                <a:spLocks noChangeArrowheads="1"/>
              </p:cNvSpPr>
              <p:nvPr/>
            </p:nvSpPr>
            <p:spPr bwMode="gray">
              <a:xfrm>
                <a:off x="1289" y="697"/>
                <a:ext cx="668" cy="43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6295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6296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6297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6298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6299" name="Text Box 43"/>
            <p:cNvSpPr txBox="1">
              <a:spLocks noChangeArrowheads="1"/>
            </p:cNvSpPr>
            <p:nvPr/>
          </p:nvSpPr>
          <p:spPr bwMode="gray">
            <a:xfrm>
              <a:off x="4283" y="1354"/>
              <a:ext cx="161" cy="2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96300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dirty="0"/>
                <a:t>Корректировка учебной деятельности с учётом индивидуального развития детей, в том числе в силу различий в возрасте, условий дошкольного обучения и воспитания.</a:t>
              </a:r>
              <a:endParaRPr lang="en-US" dirty="0"/>
            </a:p>
          </p:txBody>
        </p:sp>
        <p:sp>
          <p:nvSpPr>
            <p:cNvPr id="96301" name="AutoShape 45"/>
            <p:cNvSpPr>
              <a:spLocks noChangeArrowheads="1"/>
            </p:cNvSpPr>
            <p:nvPr/>
          </p:nvSpPr>
          <p:spPr bwMode="gray">
            <a:xfrm>
              <a:off x="3696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rgbClr val="D7E6E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302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D7E6E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820C59-3393-4789-B1CD-AED44496C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833" y="1203649"/>
            <a:ext cx="8005664" cy="200608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риказ </a:t>
            </a:r>
            <a:r>
              <a:rPr lang="ru-RU" sz="3200" dirty="0" err="1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3200" dirty="0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 от 31.05.2021 № 286  </a:t>
            </a:r>
            <a:br>
              <a:rPr lang="ru-RU" sz="3200" dirty="0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«Об утверждении федерального государственного образовательного стандарта начального общего образования»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CE1034-1486-45E4-990F-A43241186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70880"/>
            <a:ext cx="10515600" cy="1026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вступает в силу с 1 сентября 2022 года. </a:t>
            </a:r>
          </a:p>
        </p:txBody>
      </p:sp>
    </p:spTree>
    <p:extLst>
      <p:ext uri="{BB962C8B-B14F-4D97-AF65-F5344CB8AC3E}">
        <p14:creationId xmlns:p14="http://schemas.microsoft.com/office/powerpoint/2010/main" val="33753944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76672"/>
            <a:ext cx="8892480" cy="66632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AB8FC3"/>
                </a:solidFill>
              </a:rPr>
              <a:t/>
            </a:r>
            <a:br>
              <a:rPr lang="ru-RU" sz="2000" b="1" dirty="0">
                <a:solidFill>
                  <a:srgbClr val="AB8FC3"/>
                </a:solidFill>
              </a:rPr>
            </a:br>
            <a:r>
              <a:rPr lang="ru-RU" sz="2000" b="1" dirty="0">
                <a:solidFill>
                  <a:srgbClr val="AB8FC3"/>
                </a:solidFill>
              </a:rPr>
              <a:t/>
            </a:r>
            <a:br>
              <a:rPr lang="ru-RU" sz="2000" b="1" dirty="0">
                <a:solidFill>
                  <a:srgbClr val="AB8FC3"/>
                </a:solidFill>
              </a:rPr>
            </a:br>
            <a:r>
              <a:rPr lang="ru-RU" sz="2000" b="1" dirty="0">
                <a:solidFill>
                  <a:srgbClr val="AB8FC3"/>
                </a:solidFill>
              </a:rPr>
              <a:t/>
            </a:r>
            <a:br>
              <a:rPr lang="ru-RU" sz="2000" b="1" dirty="0">
                <a:solidFill>
                  <a:srgbClr val="AB8FC3"/>
                </a:solidFill>
              </a:rPr>
            </a:br>
            <a:r>
              <a:rPr lang="ru-RU" sz="2000" b="1" dirty="0">
                <a:solidFill>
                  <a:srgbClr val="AB8FC3"/>
                </a:solidFill>
              </a:rPr>
              <a:t/>
            </a:r>
            <a:br>
              <a:rPr lang="ru-RU" sz="2000" b="1" dirty="0">
                <a:solidFill>
                  <a:srgbClr val="AB8FC3"/>
                </a:solidFill>
              </a:rPr>
            </a:br>
            <a:r>
              <a:rPr lang="ru-RU" sz="2000" b="1" dirty="0">
                <a:solidFill>
                  <a:srgbClr val="AB8FC3"/>
                </a:solidFill>
              </a:rPr>
              <a:t/>
            </a:r>
            <a:br>
              <a:rPr lang="ru-RU" sz="2000" b="1" dirty="0">
                <a:solidFill>
                  <a:srgbClr val="AB8FC3"/>
                </a:solidFill>
              </a:rPr>
            </a:br>
            <a:r>
              <a:rPr lang="ru-RU" sz="2000" b="1" dirty="0">
                <a:solidFill>
                  <a:srgbClr val="AB8FC3"/>
                </a:solidFill>
              </a:rPr>
              <a:t/>
            </a:r>
            <a:br>
              <a:rPr lang="ru-RU" sz="2000" b="1" dirty="0">
                <a:solidFill>
                  <a:srgbClr val="AB8FC3"/>
                </a:solidFill>
              </a:rPr>
            </a:br>
            <a:r>
              <a:rPr lang="ru-RU" sz="2000" b="1" dirty="0">
                <a:solidFill>
                  <a:srgbClr val="AB8FC3"/>
                </a:solidFill>
              </a:rPr>
              <a:t>Условия совершенствования системы дополнительного образования для развития профессиональной компетентности учителей</a:t>
            </a:r>
            <a:endParaRPr lang="en-US" sz="2000" b="1" dirty="0">
              <a:solidFill>
                <a:srgbClr val="AB8FC3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47247" y="2367659"/>
            <a:ext cx="8271101" cy="2467775"/>
            <a:chOff x="492" y="1118"/>
            <a:chExt cx="4788" cy="1645"/>
          </a:xfrm>
        </p:grpSpPr>
        <p:sp>
          <p:nvSpPr>
            <p:cNvPr id="79876" name="AutoShape 4"/>
            <p:cNvSpPr>
              <a:spLocks noChangeArrowheads="1"/>
            </p:cNvSpPr>
            <p:nvPr/>
          </p:nvSpPr>
          <p:spPr bwMode="gray">
            <a:xfrm>
              <a:off x="3556" y="1728"/>
              <a:ext cx="1724" cy="1035"/>
            </a:xfrm>
            <a:prstGeom prst="chevron">
              <a:avLst>
                <a:gd name="adj" fmla="val 16468"/>
              </a:avLst>
            </a:prstGeom>
            <a:solidFill>
              <a:schemeClr val="accent2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79877" name="AutoShape 5"/>
            <p:cNvSpPr>
              <a:spLocks noChangeArrowheads="1"/>
            </p:cNvSpPr>
            <p:nvPr/>
          </p:nvSpPr>
          <p:spPr bwMode="gray">
            <a:xfrm>
              <a:off x="2059" y="1728"/>
              <a:ext cx="1724" cy="1035"/>
            </a:xfrm>
            <a:prstGeom prst="chevron">
              <a:avLst>
                <a:gd name="adj" fmla="val 17842"/>
              </a:avLst>
            </a:prstGeom>
            <a:solidFill>
              <a:schemeClr val="hlink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79878" name="AutoShape 6"/>
            <p:cNvSpPr>
              <a:spLocks noChangeArrowheads="1"/>
            </p:cNvSpPr>
            <p:nvPr/>
          </p:nvSpPr>
          <p:spPr bwMode="gray">
            <a:xfrm>
              <a:off x="492" y="1728"/>
              <a:ext cx="1908" cy="1035"/>
            </a:xfrm>
            <a:prstGeom prst="chevron">
              <a:avLst>
                <a:gd name="adj" fmla="val 33012"/>
              </a:avLst>
            </a:prstGeom>
            <a:solidFill>
              <a:srgbClr val="9F7BB5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79879" name="AutoShape 7"/>
            <p:cNvSpPr>
              <a:spLocks noChangeArrowheads="1"/>
            </p:cNvSpPr>
            <p:nvPr/>
          </p:nvSpPr>
          <p:spPr bwMode="gray">
            <a:xfrm>
              <a:off x="608" y="1118"/>
              <a:ext cx="1360" cy="444"/>
            </a:xfrm>
            <a:prstGeom prst="roundRect">
              <a:avLst>
                <a:gd name="adj" fmla="val 50000"/>
              </a:avLst>
            </a:prstGeom>
            <a:solidFill>
              <a:srgbClr val="9F7BB5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ru-RU" sz="2000" b="1" dirty="0"/>
                <a:t>Ключевые</a:t>
              </a:r>
            </a:p>
            <a:p>
              <a:pPr algn="ctr" eaLnBrk="0" hangingPunct="0"/>
              <a:r>
                <a:rPr lang="ru-RU" sz="2000" b="1" dirty="0"/>
                <a:t> компетентности</a:t>
              </a:r>
              <a:endParaRPr lang="en-US" sz="2000" b="1" dirty="0"/>
            </a:p>
          </p:txBody>
        </p:sp>
        <p:sp>
          <p:nvSpPr>
            <p:cNvPr id="79880" name="AutoShape 8"/>
            <p:cNvSpPr>
              <a:spLocks noChangeArrowheads="1"/>
            </p:cNvSpPr>
            <p:nvPr/>
          </p:nvSpPr>
          <p:spPr bwMode="gray">
            <a:xfrm>
              <a:off x="2069" y="1118"/>
              <a:ext cx="1360" cy="444"/>
            </a:xfrm>
            <a:prstGeom prst="roundRect">
              <a:avLst>
                <a:gd name="adj" fmla="val 50000"/>
              </a:avLst>
            </a:prstGeom>
            <a:solidFill>
              <a:schemeClr val="hlink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sz="2000" b="1" dirty="0"/>
                <a:t>Предметные</a:t>
              </a:r>
            </a:p>
            <a:p>
              <a:pPr algn="ctr"/>
              <a:r>
                <a:rPr lang="ru-RU" sz="2000" b="1" dirty="0"/>
                <a:t>компетентности</a:t>
              </a:r>
              <a:endParaRPr lang="en-US" sz="2000" b="1" dirty="0"/>
            </a:p>
          </p:txBody>
        </p:sp>
        <p:sp>
          <p:nvSpPr>
            <p:cNvPr id="79881" name="AutoShape 9"/>
            <p:cNvSpPr>
              <a:spLocks noChangeArrowheads="1"/>
            </p:cNvSpPr>
            <p:nvPr/>
          </p:nvSpPr>
          <p:spPr bwMode="gray">
            <a:xfrm>
              <a:off x="3454" y="1118"/>
              <a:ext cx="1574" cy="44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b="1" dirty="0"/>
                <a:t>Профессиональные</a:t>
              </a:r>
            </a:p>
            <a:p>
              <a:pPr algn="ctr"/>
              <a:r>
                <a:rPr lang="ru-RU" b="1" dirty="0"/>
                <a:t>компетентности</a:t>
              </a:r>
              <a:endParaRPr lang="en-US" b="1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235218" y="3429000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на основе и в процессе профессиональной деятельности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97009" y="3309661"/>
            <a:ext cx="216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в контролируемых условиях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75520" y="3019552"/>
            <a:ext cx="25428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r>
              <a:rPr lang="ru-RU" sz="1600" b="1" dirty="0"/>
              <a:t>в целенаправленно организованной профессиональной деятельности в социально защищенной образовательной среде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60648"/>
            <a:ext cx="7206343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Основные направления совершенствования системы дополнительного образования</a:t>
            </a:r>
            <a:endParaRPr lang="en-US" sz="3200" b="1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8376" y="1978090"/>
            <a:ext cx="9418104" cy="4619262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  <a:r>
              <a:rPr lang="ru-RU" b="1" dirty="0"/>
              <a:t>Развернутое формирование ключевых компетентностей педагога на основе и в процессе профессиональной деятельности: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образовательной,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информационной,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коммуникативной,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социальной,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толерантности</a:t>
            </a:r>
            <a:endParaRPr lang="en-US" sz="2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60648"/>
            <a:ext cx="8534400" cy="1080120"/>
          </a:xfrm>
        </p:spPr>
        <p:txBody>
          <a:bodyPr/>
          <a:lstStyle/>
          <a:p>
            <a:r>
              <a:rPr lang="ru-RU" sz="2400" b="1" dirty="0"/>
              <a:t>Основные направления совершенствования системы дополнительного образования</a:t>
            </a:r>
            <a:endParaRPr lang="en-US" sz="2400" b="1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1544" y="1412776"/>
            <a:ext cx="8424936" cy="5184576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  <a:r>
              <a:rPr lang="ru-RU" b="1" dirty="0"/>
              <a:t>Формирование специальных (предметных) компетентностей:</a:t>
            </a:r>
          </a:p>
          <a:p>
            <a:pPr lvl="0"/>
            <a:r>
              <a:rPr lang="ru-RU" sz="2400" dirty="0"/>
              <a:t>формирование предметных знаний в виде научно обоснованных, системных, «преемственных» представлений и понятий;</a:t>
            </a:r>
          </a:p>
          <a:p>
            <a:pPr lvl="0"/>
            <a:r>
              <a:rPr lang="ru-RU" sz="2400" dirty="0"/>
              <a:t>формирование ценностных отношений к предметным знаниям, осознание их места и роли не только в учебном содержании, но и в жизни учащихся.</a:t>
            </a:r>
          </a:p>
          <a:p>
            <a:pPr lvl="0"/>
            <a:r>
              <a:rPr lang="ru-RU" sz="2400" dirty="0"/>
              <a:t>обеспечение готовности к применению предметных знаний на уровне навыка в профессиональной деятельности;</a:t>
            </a:r>
          </a:p>
          <a:p>
            <a:r>
              <a:rPr lang="ru-RU" sz="2400" dirty="0"/>
              <a:t>накопление позитивного опыта применения знаний (проекты, </a:t>
            </a:r>
            <a:r>
              <a:rPr lang="ru-RU" sz="2400" dirty="0" err="1"/>
              <a:t>портфолио</a:t>
            </a:r>
            <a:r>
              <a:rPr lang="ru-RU" sz="2400" dirty="0"/>
              <a:t>, авторские творческие работы)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60648"/>
            <a:ext cx="8534400" cy="1080120"/>
          </a:xfrm>
        </p:spPr>
        <p:txBody>
          <a:bodyPr/>
          <a:lstStyle/>
          <a:p>
            <a:r>
              <a:rPr lang="ru-RU" sz="2400" b="1" dirty="0"/>
              <a:t>Основные направления совершенствования системы дополнительного образования</a:t>
            </a:r>
            <a:endParaRPr lang="en-US" sz="2400" b="1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1544" y="1412776"/>
            <a:ext cx="8424936" cy="5184576"/>
          </a:xfrm>
        </p:spPr>
        <p:txBody>
          <a:bodyPr/>
          <a:lstStyle/>
          <a:p>
            <a:pPr>
              <a:buNone/>
            </a:pPr>
            <a:r>
              <a:rPr lang="ru-RU" sz="2400" b="1" dirty="0"/>
              <a:t>Формирование компонентов профессиональной компетентности :</a:t>
            </a:r>
          </a:p>
          <a:p>
            <a:pPr lvl="0"/>
            <a:r>
              <a:rPr lang="ru-RU" sz="2200" dirty="0"/>
              <a:t>Глубокие системные знания основных категорий педагогики и психологии. Свободное владение психолого-педагогической терминологией.</a:t>
            </a:r>
          </a:p>
          <a:p>
            <a:pPr lvl="0"/>
            <a:r>
              <a:rPr lang="ru-RU" sz="2200" dirty="0"/>
              <a:t>Ценностное отношение к психолого-педагогическому наследию. Осознание его профессиональной значимости.</a:t>
            </a:r>
          </a:p>
          <a:p>
            <a:pPr lvl="0"/>
            <a:r>
              <a:rPr lang="ru-RU" sz="2200" dirty="0"/>
              <a:t>Готовность к применению педагогических технологий и психологических методик для решения задач гармоничного развития личности.</a:t>
            </a:r>
          </a:p>
          <a:p>
            <a:pPr lvl="0"/>
            <a:r>
              <a:rPr lang="ru-RU" sz="2200" dirty="0"/>
              <a:t>Накопление позитивного опыта психолого-педагогического сопровождения образовательного процесса, готовность к его содержательному анализу и презентации.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3512" y="1124744"/>
            <a:ext cx="8964488" cy="5733256"/>
          </a:xfrm>
        </p:spPr>
        <p:txBody>
          <a:bodyPr/>
          <a:lstStyle/>
          <a:p>
            <a:pPr>
              <a:buNone/>
            </a:pPr>
            <a:r>
              <a:rPr lang="ru-RU" sz="2400" b="1" dirty="0"/>
              <a:t>Развитие профессиональной компетентности учителей возможно на основе решения следующих задач:</a:t>
            </a:r>
          </a:p>
          <a:p>
            <a:pPr lvl="0"/>
            <a:r>
              <a:rPr lang="ru-RU" sz="2400" dirty="0"/>
              <a:t>повышение мотивации и стимулирование педагогических работников, работающих по ФГОС ОО; </a:t>
            </a:r>
          </a:p>
          <a:p>
            <a:pPr lvl="0"/>
            <a:r>
              <a:rPr lang="ru-RU" sz="2400" dirty="0"/>
              <a:t>оптимизация процесса освоения содержания ФГОС ОО педагогическими работниками; </a:t>
            </a:r>
          </a:p>
          <a:p>
            <a:pPr lvl="0"/>
            <a:r>
              <a:rPr lang="ru-RU" sz="2400" dirty="0"/>
              <a:t>совершенствование способов профессиональной деятельности и расширение спектра профессиональных возможностей педагогов в процессе внедрения ФГОС ОО; </a:t>
            </a:r>
          </a:p>
          <a:p>
            <a:pPr lvl="0"/>
            <a:r>
              <a:rPr lang="ru-RU" sz="2400" dirty="0"/>
              <a:t>формирование профессионально-значимых личностных новообразований педагогов в процессе внедрения ФГОС ОО.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1704" y="3501009"/>
            <a:ext cx="6984776" cy="83099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099" rtlCol="0" anchor="t">
            <a:spAutoFit/>
          </a:bodyPr>
          <a:lstStyle/>
          <a:p>
            <a:pPr latinLnBrk="1" hangingPunct="0"/>
            <a:r>
              <a:rPr lang="ru-RU" sz="2400" dirty="0">
                <a:ln w="0"/>
                <a:solidFill>
                  <a:srgbClr val="C00000"/>
                </a:solidFill>
              </a:rPr>
              <a:t>Мы открыты к сотрудничеству и готовы вместе с вами решать самые сложные задачи. </a:t>
            </a:r>
            <a:endParaRPr lang="ru-RU" sz="2400" dirty="0">
              <a:solidFill>
                <a:srgbClr val="C00000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l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Благодарю за внимание!</a:t>
            </a:r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754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820C59-3393-4789-B1CD-AED44496C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833" y="1203649"/>
            <a:ext cx="8005664" cy="200608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риказ </a:t>
            </a:r>
            <a:r>
              <a:rPr lang="ru-RU" sz="3200" dirty="0" err="1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3200" dirty="0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 от 31.05.2021 № 287  </a:t>
            </a:r>
            <a:br>
              <a:rPr lang="ru-RU" sz="3200" dirty="0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«Об утверждении федерального государственного образовательного стандарта основного общего образования»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CE1034-1486-45E4-990F-A43241186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70880"/>
            <a:ext cx="10515600" cy="1026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вступает в силу с 1 сентября 2022 года. </a:t>
            </a:r>
          </a:p>
        </p:txBody>
      </p:sp>
    </p:spTree>
    <p:extLst>
      <p:ext uri="{BB962C8B-B14F-4D97-AF65-F5344CB8AC3E}">
        <p14:creationId xmlns:p14="http://schemas.microsoft.com/office/powerpoint/2010/main" val="250501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57E183-EB50-49AD-A9B6-B761B73B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2872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/>
              <a:t>Место функциональной грамотности в ФГОС ООО: </a:t>
            </a:r>
            <a:br>
              <a:rPr lang="ru-RU" sz="3200" dirty="0"/>
            </a:br>
            <a:r>
              <a:rPr lang="ru-RU" sz="2800" b="1" i="1" dirty="0"/>
              <a:t>III. Требования к условиям реализации программы основного общего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EFC43C-C980-4B59-A8F8-9C3752E7B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7845"/>
            <a:ext cx="10515600" cy="3359118"/>
          </a:xfrm>
        </p:spPr>
        <p:txBody>
          <a:bodyPr>
            <a:normAutofit/>
          </a:bodyPr>
          <a:lstStyle/>
          <a:p>
            <a:pPr algn="just"/>
            <a:r>
              <a:rPr lang="ru-RU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35.2. В целях обеспечения реализации программы основного общего образования в Организации для участников образовательных отношений должны создаваться условия, обеспечивающие возможность:</a:t>
            </a: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000" dirty="0"/>
              <a:t>…</a:t>
            </a:r>
          </a:p>
          <a:p>
            <a:pPr algn="just"/>
            <a:r>
              <a:rPr lang="ru-RU" sz="2000" dirty="0"/>
              <a:t>формирования </a:t>
            </a:r>
            <a:r>
              <a:rPr lang="ru-RU" sz="2000" dirty="0">
                <a:solidFill>
                  <a:srgbClr val="FF0000"/>
                </a:solidFill>
              </a:rPr>
              <a:t>функциональной грамотности </a:t>
            </a:r>
            <a:r>
              <a:rPr lang="ru-RU" sz="2000" dirty="0"/>
              <a:t>обучающихся (способности решать учебные задачи и жизненные проблемные ситуации на основе сформированных предметных, метапредметных и универсальных способов деятельности), включающей овладение ключевыми компетенциями, составляющими основу дальнейшего успешного образования и ориентации в мире профессий;</a:t>
            </a:r>
          </a:p>
        </p:txBody>
      </p:sp>
    </p:spTree>
    <p:extLst>
      <p:ext uri="{BB962C8B-B14F-4D97-AF65-F5344CB8AC3E}">
        <p14:creationId xmlns:p14="http://schemas.microsoft.com/office/powerpoint/2010/main" val="225078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5A108E-44B3-4A08-9365-4D3B16F05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917" y="755781"/>
            <a:ext cx="6148875" cy="1231639"/>
          </a:xfrm>
        </p:spPr>
        <p:txBody>
          <a:bodyPr/>
          <a:lstStyle/>
          <a:p>
            <a:pPr algn="ctr"/>
            <a:r>
              <a:rPr lang="ru-RU" dirty="0"/>
              <a:t>ФГОС ОО 2021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F8C372-9DD5-4464-9841-0AE2E2769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6711"/>
            <a:ext cx="10515600" cy="4040252"/>
          </a:xfrm>
        </p:spPr>
        <p:txBody>
          <a:bodyPr>
            <a:normAutofit/>
          </a:bodyPr>
          <a:lstStyle/>
          <a:p>
            <a:r>
              <a:rPr lang="ru-RU" dirty="0"/>
              <a:t>Не является новым образовательным стандартом</a:t>
            </a:r>
          </a:p>
          <a:p>
            <a:r>
              <a:rPr lang="ru-RU" dirty="0"/>
              <a:t>Это обновленный государственный образовательный стандарт образца 2009 года</a:t>
            </a:r>
          </a:p>
          <a:p>
            <a:r>
              <a:rPr lang="ru-RU" dirty="0"/>
              <a:t>Обновленный стандарт построен на той же методологической основе – системно-деятельностном подходе</a:t>
            </a:r>
          </a:p>
          <a:p>
            <a:r>
              <a:rPr lang="ru-RU" dirty="0"/>
              <a:t>Обновленный стандарт дополнен содержанием НОО</a:t>
            </a:r>
          </a:p>
          <a:p>
            <a:r>
              <a:rPr lang="ru-RU" dirty="0"/>
              <a:t> Обновленный стандарт содержит детализированные планируемые результаты освоения программы НОО </a:t>
            </a:r>
          </a:p>
        </p:txBody>
      </p:sp>
    </p:spTree>
    <p:extLst>
      <p:ext uri="{BB962C8B-B14F-4D97-AF65-F5344CB8AC3E}">
        <p14:creationId xmlns:p14="http://schemas.microsoft.com/office/powerpoint/2010/main" val="40282100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2506</TotalTime>
  <Words>3109</Words>
  <Application>Microsoft Office PowerPoint</Application>
  <PresentationFormat>Широкоэкранный</PresentationFormat>
  <Paragraphs>488</Paragraphs>
  <Slides>65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6" baseType="lpstr">
      <vt:lpstr>Arial</vt:lpstr>
      <vt:lpstr>Calibri</vt:lpstr>
      <vt:lpstr>Calibri Light</vt:lpstr>
      <vt:lpstr>Helvetica Neue</vt:lpstr>
      <vt:lpstr>Monotype Corsiva</vt:lpstr>
      <vt:lpstr>stk</vt:lpstr>
      <vt:lpstr>Symbol</vt:lpstr>
      <vt:lpstr>Times New Roman</vt:lpstr>
      <vt:lpstr>Verdana</vt:lpstr>
      <vt:lpstr>Wingdings</vt:lpstr>
      <vt:lpstr>Тема Office</vt:lpstr>
      <vt:lpstr>«Формирование и оценка компонентов функциональной грамотности обучающихся» </vt:lpstr>
      <vt:lpstr>ФГОС как ресурс формирования функциональной грамотности школьников</vt:lpstr>
      <vt:lpstr>Функциональная грамотность как планируемый результат основного общего образования </vt:lpstr>
      <vt:lpstr>Определение функциональной грамотности</vt:lpstr>
      <vt:lpstr>Цель:</vt:lpstr>
      <vt:lpstr>Приказ Минпросвещения России  от 31.05.2021 № 286   «Об утверждении федерального государственного образовательного стандарта начального общего образования»</vt:lpstr>
      <vt:lpstr>Приказ Минпросвещения России  от 31.05.2021 № 287   «Об утверждении федерального государственного образовательного стандарта основного общего образования»</vt:lpstr>
      <vt:lpstr>Место функциональной грамотности в ФГОС ООО:  III. Требования к условиям реализации программы основного общего образования</vt:lpstr>
      <vt:lpstr>ФГОС ОО 2021</vt:lpstr>
      <vt:lpstr>Цели обновления  ФГОС ОО</vt:lpstr>
      <vt:lpstr>Структура ФГОС ОО 2021  не изменилась</vt:lpstr>
      <vt:lpstr>Содержание разделов ФГОС разных лет существенно различается</vt:lpstr>
      <vt:lpstr>В ФГОС ОО 2021 вторым разделом является  «Требования к структуре программ основного (начального) общего образования»</vt:lpstr>
      <vt:lpstr>Вопрос!</vt:lpstr>
      <vt:lpstr>Структура целевого раздела программы основного общего образования  не изменилось</vt:lpstr>
      <vt:lpstr>Без изменений представлен Содержательный раздел программы начального общего образования. </vt:lpstr>
      <vt:lpstr>Организационный раздел - сходства </vt:lpstr>
      <vt:lpstr>Организационный раздел - различия</vt:lpstr>
      <vt:lpstr>«Требования к условиям реализации программы основного общего образования»</vt:lpstr>
      <vt:lpstr>Вопрос!</vt:lpstr>
      <vt:lpstr>Требования к результатам освоения программы основного общего образования   </vt:lpstr>
      <vt:lpstr>Требования к личностным результатам освоения программы основного общего образования</vt:lpstr>
      <vt:lpstr>Требования к личностным результатам освоения программы основного общего образования</vt:lpstr>
      <vt:lpstr>Требования к личностным результатам освоения программы основного общего образования</vt:lpstr>
      <vt:lpstr>Требования к метапредметным результатам освоения программы основного общего образования</vt:lpstr>
      <vt:lpstr>Метапредметные результаты </vt:lpstr>
      <vt:lpstr>Требования к предметным результатам освоения программы основного общего образования</vt:lpstr>
      <vt:lpstr>45. Требования к освоению предметных результатов программ основного общего образования на базовом и углубленном уровнях обеспечивают возможность изучения учебных предметов по индивидуальным учебным планам, с использованием сетевой формы, электронного обучения и дистанционных образовательных технологий …</vt:lpstr>
      <vt:lpstr>Особенности требований к результатам освоения программы основного общего образования в ФГОС 2021</vt:lpstr>
      <vt:lpstr>Функциональная грамотность в контексте ФГОС ООО</vt:lpstr>
      <vt:lpstr>Введение ФГОС</vt:lpstr>
      <vt:lpstr>Вывод :«ФГОС ООО и функциональная грамотность»: выполняя требования ФГОС, формируем функциональную грамотность школьников </vt:lpstr>
      <vt:lpstr>Интродукция функциональной грамотности в ареал планируемых результатов общего образования</vt:lpstr>
      <vt:lpstr>Результаты общего образования</vt:lpstr>
      <vt:lpstr>Презентация PowerPoint</vt:lpstr>
      <vt:lpstr>Интродукция</vt:lpstr>
      <vt:lpstr>Понятие «функциональная грамотность» </vt:lpstr>
      <vt:lpstr>Какого человека можно считать «функционально грамотным»?</vt:lpstr>
      <vt:lpstr>Структура функциональной грамотности </vt:lpstr>
      <vt:lpstr>Место функциональной грамотности среди результатов общего образования?</vt:lpstr>
      <vt:lpstr>Как обеспечить интродукцию функциональной грамотности в планируемые результаты общего образования?</vt:lpstr>
      <vt:lpstr>Риски интродукции</vt:lpstr>
      <vt:lpstr>Функциональная грамотность и компетентностный подход          Функциональная грамотность               Компетентность    </vt:lpstr>
      <vt:lpstr>Механизм интродукции</vt:lpstr>
      <vt:lpstr>Педагогические условия интродукции функциональной грамотности в планируемые результаты ОО</vt:lpstr>
      <vt:lpstr>Деятельностная парадигма как концептуальная основа развития профессиональной компетентности учителя</vt:lpstr>
      <vt:lpstr>ФГОС - условие решения стратегических задач развития российского образования, обеспечения соответствия качества образования мировым стандартам </vt:lpstr>
      <vt:lpstr>Отличие обновленных Стандартов </vt:lpstr>
      <vt:lpstr>Изменение представлений о результатах образования </vt:lpstr>
      <vt:lpstr>Положения деятельностной парадигмы образования </vt:lpstr>
      <vt:lpstr>Модернизации системы профессионального образования педагогических работников</vt:lpstr>
      <vt:lpstr>Требования к кадровым условиям реализации ООП ОО - нормативная основа развития профессиональной компетентности педагогов</vt:lpstr>
      <vt:lpstr>«От педагога нельзя требовать то, чему его никто никогда не учил». </vt:lpstr>
      <vt:lpstr>Модельный кодекс профессиональной этики педагогических работников</vt:lpstr>
      <vt:lpstr>Направления  развития профессиональной компетентности педагогов</vt:lpstr>
      <vt:lpstr> Ключевые компетентности педагога</vt:lpstr>
      <vt:lpstr>Иерархия компетентностей педагога</vt:lpstr>
      <vt:lpstr>Структура</vt:lpstr>
      <vt:lpstr>Требования профессионального стандарта  к трудовым действиям учителя</vt:lpstr>
      <vt:lpstr>      Условия совершенствования системы дополнительного образования для развития профессиональной компетентности учителей</vt:lpstr>
      <vt:lpstr>Основные направления совершенствования системы дополнительного образования</vt:lpstr>
      <vt:lpstr>Основные направления совершенствования системы дополнительного образования</vt:lpstr>
      <vt:lpstr>Основные направления совершенствования системы дополнительного образования</vt:lpstr>
      <vt:lpstr>Презентация PowerPoint</vt:lpstr>
      <vt:lpstr>Благодарю за внимание!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Мигеева</dc:creator>
  <cp:lastModifiedBy>Оксана Павловна</cp:lastModifiedBy>
  <cp:revision>43</cp:revision>
  <dcterms:created xsi:type="dcterms:W3CDTF">2021-08-23T14:20:13Z</dcterms:created>
  <dcterms:modified xsi:type="dcterms:W3CDTF">2021-11-16T13:22:39Z</dcterms:modified>
</cp:coreProperties>
</file>