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398" r:id="rId2"/>
    <p:sldId id="349" r:id="rId3"/>
    <p:sldId id="391" r:id="rId4"/>
    <p:sldId id="414" r:id="rId5"/>
    <p:sldId id="415" r:id="rId6"/>
    <p:sldId id="416" r:id="rId7"/>
    <p:sldId id="417" r:id="rId8"/>
    <p:sldId id="418" r:id="rId9"/>
    <p:sldId id="419" r:id="rId10"/>
    <p:sldId id="420" r:id="rId11"/>
    <p:sldId id="421" r:id="rId12"/>
    <p:sldId id="422" r:id="rId13"/>
    <p:sldId id="423" r:id="rId14"/>
    <p:sldId id="424" r:id="rId15"/>
    <p:sldId id="425" r:id="rId16"/>
    <p:sldId id="426" r:id="rId17"/>
    <p:sldId id="427" r:id="rId18"/>
    <p:sldId id="390" r:id="rId19"/>
    <p:sldId id="388" r:id="rId20"/>
    <p:sldId id="351" r:id="rId21"/>
    <p:sldId id="355" r:id="rId22"/>
    <p:sldId id="353" r:id="rId23"/>
    <p:sldId id="354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73" r:id="rId39"/>
    <p:sldId id="320" r:id="rId40"/>
    <p:sldId id="429" r:id="rId41"/>
    <p:sldId id="387" r:id="rId42"/>
    <p:sldId id="392" r:id="rId43"/>
    <p:sldId id="393" r:id="rId44"/>
    <p:sldId id="376" r:id="rId45"/>
    <p:sldId id="377" r:id="rId46"/>
    <p:sldId id="378" r:id="rId47"/>
    <p:sldId id="379" r:id="rId48"/>
    <p:sldId id="380" r:id="rId49"/>
    <p:sldId id="381" r:id="rId50"/>
    <p:sldId id="382" r:id="rId51"/>
    <p:sldId id="383" r:id="rId52"/>
    <p:sldId id="384" r:id="rId53"/>
    <p:sldId id="431" r:id="rId54"/>
    <p:sldId id="432" r:id="rId55"/>
    <p:sldId id="433" r:id="rId56"/>
    <p:sldId id="434" r:id="rId57"/>
    <p:sldId id="435" r:id="rId58"/>
    <p:sldId id="436" r:id="rId59"/>
    <p:sldId id="437" r:id="rId60"/>
    <p:sldId id="438" r:id="rId61"/>
    <p:sldId id="439" r:id="rId62"/>
    <p:sldId id="440" r:id="rId63"/>
    <p:sldId id="441" r:id="rId64"/>
    <p:sldId id="442" r:id="rId65"/>
    <p:sldId id="443" r:id="rId66"/>
    <p:sldId id="444" r:id="rId67"/>
    <p:sldId id="445" r:id="rId68"/>
    <p:sldId id="409" r:id="rId69"/>
    <p:sldId id="446" r:id="rId70"/>
    <p:sldId id="447" r:id="rId71"/>
  </p:sldIdLst>
  <p:sldSz cx="11887200" cy="7169150"/>
  <p:notesSz cx="11887200" cy="71691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00"/>
    <a:srgbClr val="CC0000"/>
    <a:srgbClr val="FF0000"/>
    <a:srgbClr val="C80000"/>
    <a:srgbClr val="A80000"/>
    <a:srgbClr val="990033"/>
    <a:srgbClr val="A50021"/>
    <a:srgbClr val="FF7C80"/>
    <a:srgbClr val="9900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>
      <p:cViewPr varScale="1">
        <p:scale>
          <a:sx n="67" d="100"/>
          <a:sy n="67" d="100"/>
        </p:scale>
        <p:origin x="90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002121-44ED-4117-9A7F-8151975C8D2B}" type="doc">
      <dgm:prSet loTypeId="urn:microsoft.com/office/officeart/2005/8/layout/venn2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B5102C0-D149-4831-89A6-9A773176387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err="1" smtClean="0">
              <a:solidFill>
                <a:schemeClr val="accent2">
                  <a:lumMod val="50000"/>
                </a:schemeClr>
              </a:solidFill>
            </a:rPr>
            <a:t>Компетентностная</a:t>
          </a:r>
          <a:r>
            <a:rPr lang="ru-RU" sz="1400" b="1" dirty="0" smtClean="0">
              <a:solidFill>
                <a:schemeClr val="accent2">
                  <a:lumMod val="50000"/>
                </a:schemeClr>
              </a:solidFill>
            </a:rPr>
            <a:t> составляющая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accent2">
                  <a:lumMod val="50000"/>
                </a:schemeClr>
              </a:solidFill>
            </a:rPr>
            <a:t>4К</a:t>
          </a:r>
          <a:endParaRPr lang="ru-RU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328524DA-5A1A-4F3E-8189-17075B022D5C}" type="parTrans" cxnId="{FB638BA0-A71E-490C-8D9A-17B065F233AF}">
      <dgm:prSet/>
      <dgm:spPr/>
      <dgm:t>
        <a:bodyPr/>
        <a:lstStyle/>
        <a:p>
          <a:endParaRPr lang="ru-RU"/>
        </a:p>
      </dgm:t>
    </dgm:pt>
    <dgm:pt modelId="{468041C9-6A26-4A8E-971C-4A9347114097}" type="sibTrans" cxnId="{FB638BA0-A71E-490C-8D9A-17B065F233AF}">
      <dgm:prSet/>
      <dgm:spPr/>
      <dgm:t>
        <a:bodyPr/>
        <a:lstStyle/>
        <a:p>
          <a:endParaRPr lang="ru-RU"/>
        </a:p>
      </dgm:t>
    </dgm:pt>
    <dgm:pt modelId="{0FC4A252-7A0C-4992-85AC-4E4493F49D17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</a:rPr>
            <a:t>Естественнонаучная грамотность</a:t>
          </a:r>
        </a:p>
      </dgm:t>
    </dgm:pt>
    <dgm:pt modelId="{323DB4DA-BC45-43B0-849A-6F5B05FE7AD5}" type="parTrans" cxnId="{84F63FC5-3076-4963-8338-45E254CD1B0C}">
      <dgm:prSet/>
      <dgm:spPr/>
      <dgm:t>
        <a:bodyPr/>
        <a:lstStyle/>
        <a:p>
          <a:endParaRPr lang="ru-RU"/>
        </a:p>
      </dgm:t>
    </dgm:pt>
    <dgm:pt modelId="{62123F00-DB3A-4E25-87BD-750FB53ED73E}" type="sibTrans" cxnId="{84F63FC5-3076-4963-8338-45E254CD1B0C}">
      <dgm:prSet/>
      <dgm:spPr/>
      <dgm:t>
        <a:bodyPr/>
        <a:lstStyle/>
        <a:p>
          <a:endParaRPr lang="ru-RU"/>
        </a:p>
      </dgm:t>
    </dgm:pt>
    <dgm:pt modelId="{DDF049B1-14DC-46DF-AD7F-F61CFB138DBC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accent2">
                  <a:lumMod val="50000"/>
                </a:schemeClr>
              </a:solidFill>
            </a:rPr>
            <a:t>Математическая грамотность</a:t>
          </a:r>
        </a:p>
      </dgm:t>
    </dgm:pt>
    <dgm:pt modelId="{6FEDE3F5-AADD-402E-A37A-D3AFE36B922A}" type="parTrans" cxnId="{6FCA5BB9-F15A-4C78-B9BC-B9E4DDE8503F}">
      <dgm:prSet/>
      <dgm:spPr/>
      <dgm:t>
        <a:bodyPr/>
        <a:lstStyle/>
        <a:p>
          <a:endParaRPr lang="ru-RU"/>
        </a:p>
      </dgm:t>
    </dgm:pt>
    <dgm:pt modelId="{25FDDD50-9AEF-4CDB-A5BB-801FDC919EEC}" type="sibTrans" cxnId="{6FCA5BB9-F15A-4C78-B9BC-B9E4DDE8503F}">
      <dgm:prSet/>
      <dgm:spPr/>
      <dgm:t>
        <a:bodyPr/>
        <a:lstStyle/>
        <a:p>
          <a:endParaRPr lang="ru-RU"/>
        </a:p>
      </dgm:t>
    </dgm:pt>
    <dgm:pt modelId="{1E4BF953-FFC7-428E-BE8C-041BA2225632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accent2">
                  <a:lumMod val="50000"/>
                </a:schemeClr>
              </a:solidFill>
            </a:rPr>
            <a:t>Читательская грамотность</a:t>
          </a:r>
        </a:p>
      </dgm:t>
    </dgm:pt>
    <dgm:pt modelId="{BB9EFC91-EDEC-44E4-9D4C-C06B18AFB0D6}" type="parTrans" cxnId="{94F679EB-AB9C-422A-860E-4BF696920F02}">
      <dgm:prSet/>
      <dgm:spPr/>
      <dgm:t>
        <a:bodyPr/>
        <a:lstStyle/>
        <a:p>
          <a:endParaRPr lang="ru-RU"/>
        </a:p>
      </dgm:t>
    </dgm:pt>
    <dgm:pt modelId="{64B429EF-0C91-4B92-9ADD-1E0208F587FC}" type="sibTrans" cxnId="{94F679EB-AB9C-422A-860E-4BF696920F02}">
      <dgm:prSet/>
      <dgm:spPr/>
      <dgm:t>
        <a:bodyPr/>
        <a:lstStyle/>
        <a:p>
          <a:endParaRPr lang="ru-RU"/>
        </a:p>
      </dgm:t>
    </dgm:pt>
    <dgm:pt modelId="{3366955F-1F14-407D-A8C9-415D3595FD5C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</a:rPr>
            <a:t>Функциональная грамотность</a:t>
          </a:r>
        </a:p>
      </dgm:t>
    </dgm:pt>
    <dgm:pt modelId="{04AB47D2-A47D-4629-92B2-2BFE7A02D728}" type="parTrans" cxnId="{3EC8AE94-1539-4853-A462-3940FAB25BE9}">
      <dgm:prSet/>
      <dgm:spPr/>
      <dgm:t>
        <a:bodyPr/>
        <a:lstStyle/>
        <a:p>
          <a:endParaRPr lang="ru-RU"/>
        </a:p>
      </dgm:t>
    </dgm:pt>
    <dgm:pt modelId="{E405A2B5-13AF-4AC0-B021-41659DAF1E53}" type="sibTrans" cxnId="{3EC8AE94-1539-4853-A462-3940FAB25BE9}">
      <dgm:prSet/>
      <dgm:spPr/>
      <dgm:t>
        <a:bodyPr/>
        <a:lstStyle/>
        <a:p>
          <a:endParaRPr lang="ru-RU"/>
        </a:p>
      </dgm:t>
    </dgm:pt>
    <dgm:pt modelId="{C51F55AE-77F2-4F39-AF97-E989E84D3505}" type="pres">
      <dgm:prSet presAssocID="{E2002121-44ED-4117-9A7F-8151975C8D2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EBD51D-8D28-45E3-AB27-25621392A21B}" type="pres">
      <dgm:prSet presAssocID="{E2002121-44ED-4117-9A7F-8151975C8D2B}" presName="comp1" presStyleCnt="0"/>
      <dgm:spPr/>
    </dgm:pt>
    <dgm:pt modelId="{1EF1891F-53F3-466E-91E5-1AA50ADA5BBE}" type="pres">
      <dgm:prSet presAssocID="{E2002121-44ED-4117-9A7F-8151975C8D2B}" presName="circle1" presStyleLbl="node1" presStyleIdx="0" presStyleCnt="5"/>
      <dgm:spPr/>
      <dgm:t>
        <a:bodyPr/>
        <a:lstStyle/>
        <a:p>
          <a:endParaRPr lang="ru-RU"/>
        </a:p>
      </dgm:t>
    </dgm:pt>
    <dgm:pt modelId="{F1BE7814-73B1-4461-9105-0A29FB45D4BE}" type="pres">
      <dgm:prSet presAssocID="{E2002121-44ED-4117-9A7F-8151975C8D2B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3213D-64B4-4B7E-9050-7AE8926A445E}" type="pres">
      <dgm:prSet presAssocID="{E2002121-44ED-4117-9A7F-8151975C8D2B}" presName="comp2" presStyleCnt="0"/>
      <dgm:spPr/>
    </dgm:pt>
    <dgm:pt modelId="{E61DFAC4-5C25-49F3-80BB-C4F569825632}" type="pres">
      <dgm:prSet presAssocID="{E2002121-44ED-4117-9A7F-8151975C8D2B}" presName="circle2" presStyleLbl="node1" presStyleIdx="1" presStyleCnt="5"/>
      <dgm:spPr/>
      <dgm:t>
        <a:bodyPr/>
        <a:lstStyle/>
        <a:p>
          <a:endParaRPr lang="ru-RU"/>
        </a:p>
      </dgm:t>
    </dgm:pt>
    <dgm:pt modelId="{9A87AAF0-10A3-4C9E-8ED6-D2BAB7C4D869}" type="pres">
      <dgm:prSet presAssocID="{E2002121-44ED-4117-9A7F-8151975C8D2B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EA8DD-EE30-48AB-B25D-F933DD34325C}" type="pres">
      <dgm:prSet presAssocID="{E2002121-44ED-4117-9A7F-8151975C8D2B}" presName="comp3" presStyleCnt="0"/>
      <dgm:spPr/>
    </dgm:pt>
    <dgm:pt modelId="{ADB5AB32-5FA2-4895-85EF-6D966DEB70DE}" type="pres">
      <dgm:prSet presAssocID="{E2002121-44ED-4117-9A7F-8151975C8D2B}" presName="circle3" presStyleLbl="node1" presStyleIdx="2" presStyleCnt="5" custScaleX="97957" custScaleY="96312"/>
      <dgm:spPr/>
      <dgm:t>
        <a:bodyPr/>
        <a:lstStyle/>
        <a:p>
          <a:endParaRPr lang="ru-RU"/>
        </a:p>
      </dgm:t>
    </dgm:pt>
    <dgm:pt modelId="{7776E7C1-DC6E-49E8-B980-3DCA03EA52BE}" type="pres">
      <dgm:prSet presAssocID="{E2002121-44ED-4117-9A7F-8151975C8D2B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C2985-93B6-4EAB-A24B-539E60A60AC4}" type="pres">
      <dgm:prSet presAssocID="{E2002121-44ED-4117-9A7F-8151975C8D2B}" presName="comp4" presStyleCnt="0"/>
      <dgm:spPr/>
    </dgm:pt>
    <dgm:pt modelId="{D490E3DD-8194-4B05-871F-52E0ECBA1886}" type="pres">
      <dgm:prSet presAssocID="{E2002121-44ED-4117-9A7F-8151975C8D2B}" presName="circle4" presStyleLbl="node1" presStyleIdx="3" presStyleCnt="5"/>
      <dgm:spPr/>
      <dgm:t>
        <a:bodyPr/>
        <a:lstStyle/>
        <a:p>
          <a:endParaRPr lang="ru-RU"/>
        </a:p>
      </dgm:t>
    </dgm:pt>
    <dgm:pt modelId="{319E93B4-8E72-4354-8AF5-9C2EC1E64854}" type="pres">
      <dgm:prSet presAssocID="{E2002121-44ED-4117-9A7F-8151975C8D2B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F7BCC-2BB5-4C08-9EE6-F17C59EA68A5}" type="pres">
      <dgm:prSet presAssocID="{E2002121-44ED-4117-9A7F-8151975C8D2B}" presName="comp5" presStyleCnt="0"/>
      <dgm:spPr/>
    </dgm:pt>
    <dgm:pt modelId="{9A567D88-AFED-484E-A215-36ED1F5A8FBF}" type="pres">
      <dgm:prSet presAssocID="{E2002121-44ED-4117-9A7F-8151975C8D2B}" presName="circle5" presStyleLbl="node1" presStyleIdx="4" presStyleCnt="5"/>
      <dgm:spPr/>
      <dgm:t>
        <a:bodyPr/>
        <a:lstStyle/>
        <a:p>
          <a:endParaRPr lang="ru-RU"/>
        </a:p>
      </dgm:t>
    </dgm:pt>
    <dgm:pt modelId="{E208C6BD-7E02-4EBD-935C-F82702B03E5D}" type="pres">
      <dgm:prSet presAssocID="{E2002121-44ED-4117-9A7F-8151975C8D2B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457521-CB9A-4351-A1F3-EF9836C8F0A4}" type="presOf" srcId="{3366955F-1F14-407D-A8C9-415D3595FD5C}" destId="{1EF1891F-53F3-466E-91E5-1AA50ADA5BBE}" srcOrd="0" destOrd="0" presId="urn:microsoft.com/office/officeart/2005/8/layout/venn2"/>
    <dgm:cxn modelId="{E3F555C0-0749-40FF-911F-1C423F2FFF96}" type="presOf" srcId="{3366955F-1F14-407D-A8C9-415D3595FD5C}" destId="{F1BE7814-73B1-4461-9105-0A29FB45D4BE}" srcOrd="1" destOrd="0" presId="urn:microsoft.com/office/officeart/2005/8/layout/venn2"/>
    <dgm:cxn modelId="{94F679EB-AB9C-422A-860E-4BF696920F02}" srcId="{E2002121-44ED-4117-9A7F-8151975C8D2B}" destId="{1E4BF953-FFC7-428E-BE8C-041BA2225632}" srcOrd="4" destOrd="0" parTransId="{BB9EFC91-EDEC-44E4-9D4C-C06B18AFB0D6}" sibTransId="{64B429EF-0C91-4B92-9ADD-1E0208F587FC}"/>
    <dgm:cxn modelId="{6FCA5BB9-F15A-4C78-B9BC-B9E4DDE8503F}" srcId="{E2002121-44ED-4117-9A7F-8151975C8D2B}" destId="{DDF049B1-14DC-46DF-AD7F-F61CFB138DBC}" srcOrd="3" destOrd="0" parTransId="{6FEDE3F5-AADD-402E-A37A-D3AFE36B922A}" sibTransId="{25FDDD50-9AEF-4CDB-A5BB-801FDC919EEC}"/>
    <dgm:cxn modelId="{4C70CDC2-889F-471F-B1A5-F6E6BDDE488F}" type="presOf" srcId="{DDF049B1-14DC-46DF-AD7F-F61CFB138DBC}" destId="{D490E3DD-8194-4B05-871F-52E0ECBA1886}" srcOrd="0" destOrd="0" presId="urn:microsoft.com/office/officeart/2005/8/layout/venn2"/>
    <dgm:cxn modelId="{14384E3D-1333-40C5-9C5B-7A0574C9419D}" type="presOf" srcId="{0FC4A252-7A0C-4992-85AC-4E4493F49D17}" destId="{7776E7C1-DC6E-49E8-B980-3DCA03EA52BE}" srcOrd="1" destOrd="0" presId="urn:microsoft.com/office/officeart/2005/8/layout/venn2"/>
    <dgm:cxn modelId="{2FE45FE5-462F-40AE-A6E4-15475EDC06FC}" type="presOf" srcId="{1E4BF953-FFC7-428E-BE8C-041BA2225632}" destId="{9A567D88-AFED-484E-A215-36ED1F5A8FBF}" srcOrd="0" destOrd="0" presId="urn:microsoft.com/office/officeart/2005/8/layout/venn2"/>
    <dgm:cxn modelId="{3EC8AE94-1539-4853-A462-3940FAB25BE9}" srcId="{E2002121-44ED-4117-9A7F-8151975C8D2B}" destId="{3366955F-1F14-407D-A8C9-415D3595FD5C}" srcOrd="0" destOrd="0" parTransId="{04AB47D2-A47D-4629-92B2-2BFE7A02D728}" sibTransId="{E405A2B5-13AF-4AC0-B021-41659DAF1E53}"/>
    <dgm:cxn modelId="{838C236E-D21C-4FA3-A2F2-85AE69B29DFE}" type="presOf" srcId="{E2002121-44ED-4117-9A7F-8151975C8D2B}" destId="{C51F55AE-77F2-4F39-AF97-E989E84D3505}" srcOrd="0" destOrd="0" presId="urn:microsoft.com/office/officeart/2005/8/layout/venn2"/>
    <dgm:cxn modelId="{374F05CF-B908-4339-B411-E1B2F33995A2}" type="presOf" srcId="{DB5102C0-D149-4831-89A6-9A7731763876}" destId="{E61DFAC4-5C25-49F3-80BB-C4F569825632}" srcOrd="0" destOrd="0" presId="urn:microsoft.com/office/officeart/2005/8/layout/venn2"/>
    <dgm:cxn modelId="{FB638BA0-A71E-490C-8D9A-17B065F233AF}" srcId="{E2002121-44ED-4117-9A7F-8151975C8D2B}" destId="{DB5102C0-D149-4831-89A6-9A7731763876}" srcOrd="1" destOrd="0" parTransId="{328524DA-5A1A-4F3E-8189-17075B022D5C}" sibTransId="{468041C9-6A26-4A8E-971C-4A9347114097}"/>
    <dgm:cxn modelId="{4E392CD8-8780-44D9-87B0-4A21D5E20120}" type="presOf" srcId="{0FC4A252-7A0C-4992-85AC-4E4493F49D17}" destId="{ADB5AB32-5FA2-4895-85EF-6D966DEB70DE}" srcOrd="0" destOrd="0" presId="urn:microsoft.com/office/officeart/2005/8/layout/venn2"/>
    <dgm:cxn modelId="{9984F234-9895-405D-B452-FB11C782596C}" type="presOf" srcId="{1E4BF953-FFC7-428E-BE8C-041BA2225632}" destId="{E208C6BD-7E02-4EBD-935C-F82702B03E5D}" srcOrd="1" destOrd="0" presId="urn:microsoft.com/office/officeart/2005/8/layout/venn2"/>
    <dgm:cxn modelId="{AC3E6652-53D4-4739-B150-08B71EB4B440}" type="presOf" srcId="{DDF049B1-14DC-46DF-AD7F-F61CFB138DBC}" destId="{319E93B4-8E72-4354-8AF5-9C2EC1E64854}" srcOrd="1" destOrd="0" presId="urn:microsoft.com/office/officeart/2005/8/layout/venn2"/>
    <dgm:cxn modelId="{E1D41FC2-E492-496E-BA98-492508F20999}" type="presOf" srcId="{DB5102C0-D149-4831-89A6-9A7731763876}" destId="{9A87AAF0-10A3-4C9E-8ED6-D2BAB7C4D869}" srcOrd="1" destOrd="0" presId="urn:microsoft.com/office/officeart/2005/8/layout/venn2"/>
    <dgm:cxn modelId="{84F63FC5-3076-4963-8338-45E254CD1B0C}" srcId="{E2002121-44ED-4117-9A7F-8151975C8D2B}" destId="{0FC4A252-7A0C-4992-85AC-4E4493F49D17}" srcOrd="2" destOrd="0" parTransId="{323DB4DA-BC45-43B0-849A-6F5B05FE7AD5}" sibTransId="{62123F00-DB3A-4E25-87BD-750FB53ED73E}"/>
    <dgm:cxn modelId="{4E951B4B-7597-4DE1-BE07-8E5B2FC2F09B}" type="presParOf" srcId="{C51F55AE-77F2-4F39-AF97-E989E84D3505}" destId="{5CEBD51D-8D28-45E3-AB27-25621392A21B}" srcOrd="0" destOrd="0" presId="urn:microsoft.com/office/officeart/2005/8/layout/venn2"/>
    <dgm:cxn modelId="{723F9F2E-33F5-403A-B4EA-6B2E1A6127C9}" type="presParOf" srcId="{5CEBD51D-8D28-45E3-AB27-25621392A21B}" destId="{1EF1891F-53F3-466E-91E5-1AA50ADA5BBE}" srcOrd="0" destOrd="0" presId="urn:microsoft.com/office/officeart/2005/8/layout/venn2"/>
    <dgm:cxn modelId="{742C2900-EAC0-4B28-9CB9-6945F48E7805}" type="presParOf" srcId="{5CEBD51D-8D28-45E3-AB27-25621392A21B}" destId="{F1BE7814-73B1-4461-9105-0A29FB45D4BE}" srcOrd="1" destOrd="0" presId="urn:microsoft.com/office/officeart/2005/8/layout/venn2"/>
    <dgm:cxn modelId="{B994BE8F-BBA6-4B36-B100-47E25661BA6F}" type="presParOf" srcId="{C51F55AE-77F2-4F39-AF97-E989E84D3505}" destId="{DE23213D-64B4-4B7E-9050-7AE8926A445E}" srcOrd="1" destOrd="0" presId="urn:microsoft.com/office/officeart/2005/8/layout/venn2"/>
    <dgm:cxn modelId="{644F77CE-AC0F-4345-89D5-4E810B85A16C}" type="presParOf" srcId="{DE23213D-64B4-4B7E-9050-7AE8926A445E}" destId="{E61DFAC4-5C25-49F3-80BB-C4F569825632}" srcOrd="0" destOrd="0" presId="urn:microsoft.com/office/officeart/2005/8/layout/venn2"/>
    <dgm:cxn modelId="{38ABC5BA-6AE4-46E6-8F7C-117DE77D4F99}" type="presParOf" srcId="{DE23213D-64B4-4B7E-9050-7AE8926A445E}" destId="{9A87AAF0-10A3-4C9E-8ED6-D2BAB7C4D869}" srcOrd="1" destOrd="0" presId="urn:microsoft.com/office/officeart/2005/8/layout/venn2"/>
    <dgm:cxn modelId="{1AC012A4-F94F-4607-9607-56F548725F74}" type="presParOf" srcId="{C51F55AE-77F2-4F39-AF97-E989E84D3505}" destId="{601EA8DD-EE30-48AB-B25D-F933DD34325C}" srcOrd="2" destOrd="0" presId="urn:microsoft.com/office/officeart/2005/8/layout/venn2"/>
    <dgm:cxn modelId="{D31E1FE3-D9F0-439E-A85C-68D962AE0D42}" type="presParOf" srcId="{601EA8DD-EE30-48AB-B25D-F933DD34325C}" destId="{ADB5AB32-5FA2-4895-85EF-6D966DEB70DE}" srcOrd="0" destOrd="0" presId="urn:microsoft.com/office/officeart/2005/8/layout/venn2"/>
    <dgm:cxn modelId="{B2650C93-0E30-4D5E-AFD3-D7418DE36A99}" type="presParOf" srcId="{601EA8DD-EE30-48AB-B25D-F933DD34325C}" destId="{7776E7C1-DC6E-49E8-B980-3DCA03EA52BE}" srcOrd="1" destOrd="0" presId="urn:microsoft.com/office/officeart/2005/8/layout/venn2"/>
    <dgm:cxn modelId="{0397D56E-C8ED-4674-9DD6-0DF34756B8C4}" type="presParOf" srcId="{C51F55AE-77F2-4F39-AF97-E989E84D3505}" destId="{614C2985-93B6-4EAB-A24B-539E60A60AC4}" srcOrd="3" destOrd="0" presId="urn:microsoft.com/office/officeart/2005/8/layout/venn2"/>
    <dgm:cxn modelId="{90C65175-5C29-4653-AB9F-FE4D9E139103}" type="presParOf" srcId="{614C2985-93B6-4EAB-A24B-539E60A60AC4}" destId="{D490E3DD-8194-4B05-871F-52E0ECBA1886}" srcOrd="0" destOrd="0" presId="urn:microsoft.com/office/officeart/2005/8/layout/venn2"/>
    <dgm:cxn modelId="{EA0A7734-FF8B-4B14-9BB5-189BEAB6E298}" type="presParOf" srcId="{614C2985-93B6-4EAB-A24B-539E60A60AC4}" destId="{319E93B4-8E72-4354-8AF5-9C2EC1E64854}" srcOrd="1" destOrd="0" presId="urn:microsoft.com/office/officeart/2005/8/layout/venn2"/>
    <dgm:cxn modelId="{AFAF0F71-F544-42A8-934F-1F92F9F760EB}" type="presParOf" srcId="{C51F55AE-77F2-4F39-AF97-E989E84D3505}" destId="{131F7BCC-2BB5-4C08-9EE6-F17C59EA68A5}" srcOrd="4" destOrd="0" presId="urn:microsoft.com/office/officeart/2005/8/layout/venn2"/>
    <dgm:cxn modelId="{A4CE2053-A882-49A7-B885-C7841A741F0A}" type="presParOf" srcId="{131F7BCC-2BB5-4C08-9EE6-F17C59EA68A5}" destId="{9A567D88-AFED-484E-A215-36ED1F5A8FBF}" srcOrd="0" destOrd="0" presId="urn:microsoft.com/office/officeart/2005/8/layout/venn2"/>
    <dgm:cxn modelId="{3E5A2E56-DE5D-45D7-8E91-CFB0C361E962}" type="presParOf" srcId="{131F7BCC-2BB5-4C08-9EE6-F17C59EA68A5}" destId="{E208C6BD-7E02-4EBD-935C-F82702B03E5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D15709-44A4-474C-8575-317A769899BF}" type="doc">
      <dgm:prSet loTypeId="urn:microsoft.com/office/officeart/2005/8/layout/equation2" loCatId="process" qsTypeId="urn:microsoft.com/office/officeart/2005/8/quickstyle/3d1" qsCatId="3D" csTypeId="urn:microsoft.com/office/officeart/2005/8/colors/colorful2" csCatId="colorful" phldr="1"/>
      <dgm:spPr/>
    </dgm:pt>
    <dgm:pt modelId="{3DF1EB41-3FF3-49FC-A756-735F2C2192A9}">
      <dgm:prSet phldrT="[Текст]"/>
      <dgm:spPr/>
      <dgm:t>
        <a:bodyPr/>
        <a:lstStyle/>
        <a:p>
          <a:r>
            <a:rPr lang="ru-RU" dirty="0"/>
            <a:t>Сплошные тексты</a:t>
          </a:r>
        </a:p>
      </dgm:t>
    </dgm:pt>
    <dgm:pt modelId="{3EFB1A52-DA61-4EF8-A2F5-C0CF1BA1482F}" type="parTrans" cxnId="{C059B97D-B985-4B25-AE3E-D6AB1D7AC4E9}">
      <dgm:prSet/>
      <dgm:spPr/>
      <dgm:t>
        <a:bodyPr/>
        <a:lstStyle/>
        <a:p>
          <a:endParaRPr lang="ru-RU"/>
        </a:p>
      </dgm:t>
    </dgm:pt>
    <dgm:pt modelId="{3BB86A55-AA89-40DB-AE9C-B62047D70E13}" type="sibTrans" cxnId="{C059B97D-B985-4B25-AE3E-D6AB1D7AC4E9}">
      <dgm:prSet/>
      <dgm:spPr/>
      <dgm:t>
        <a:bodyPr/>
        <a:lstStyle/>
        <a:p>
          <a:endParaRPr lang="ru-RU"/>
        </a:p>
      </dgm:t>
    </dgm:pt>
    <dgm:pt modelId="{6A053137-ECCB-4B81-9858-BDF49B994C2B}">
      <dgm:prSet phldrT="[Текст]"/>
      <dgm:spPr/>
      <dgm:t>
        <a:bodyPr/>
        <a:lstStyle/>
        <a:p>
          <a:r>
            <a:rPr lang="ru-RU" dirty="0" err="1"/>
            <a:t>Несплошные</a:t>
          </a:r>
          <a:r>
            <a:rPr lang="ru-RU" dirty="0"/>
            <a:t> тексты</a:t>
          </a:r>
        </a:p>
      </dgm:t>
    </dgm:pt>
    <dgm:pt modelId="{32C20FE9-382D-4B69-990A-013630FFC833}" type="parTrans" cxnId="{7F44DFED-FEFE-4BA2-82C6-AF96918BC69E}">
      <dgm:prSet/>
      <dgm:spPr/>
      <dgm:t>
        <a:bodyPr/>
        <a:lstStyle/>
        <a:p>
          <a:endParaRPr lang="ru-RU"/>
        </a:p>
      </dgm:t>
    </dgm:pt>
    <dgm:pt modelId="{CD72424A-7BB2-4FDA-8CB4-D76E49A6371E}" type="sibTrans" cxnId="{7F44DFED-FEFE-4BA2-82C6-AF96918BC69E}">
      <dgm:prSet/>
      <dgm:spPr/>
      <dgm:t>
        <a:bodyPr/>
        <a:lstStyle/>
        <a:p>
          <a:endParaRPr lang="ru-RU"/>
        </a:p>
      </dgm:t>
    </dgm:pt>
    <dgm:pt modelId="{CB15B583-1E15-468C-822C-8A7D4FC5D05B}">
      <dgm:prSet phldrT="[Текст]"/>
      <dgm:spPr/>
      <dgm:t>
        <a:bodyPr/>
        <a:lstStyle/>
        <a:p>
          <a:r>
            <a:rPr lang="ru-RU" dirty="0"/>
            <a:t>Смешанные тексты</a:t>
          </a:r>
        </a:p>
      </dgm:t>
    </dgm:pt>
    <dgm:pt modelId="{9F48B3A8-F73D-4311-B4D3-7D4F827CFAF2}" type="parTrans" cxnId="{06E86782-5CFE-4794-875F-A0E7594CB4E3}">
      <dgm:prSet/>
      <dgm:spPr/>
      <dgm:t>
        <a:bodyPr/>
        <a:lstStyle/>
        <a:p>
          <a:endParaRPr lang="ru-RU"/>
        </a:p>
      </dgm:t>
    </dgm:pt>
    <dgm:pt modelId="{75DA3893-9B42-4CEA-BBA1-23ED71714CC0}" type="sibTrans" cxnId="{06E86782-5CFE-4794-875F-A0E7594CB4E3}">
      <dgm:prSet/>
      <dgm:spPr/>
      <dgm:t>
        <a:bodyPr/>
        <a:lstStyle/>
        <a:p>
          <a:endParaRPr lang="ru-RU"/>
        </a:p>
      </dgm:t>
    </dgm:pt>
    <dgm:pt modelId="{55AE4E3F-5ABB-43E4-AC82-83693DAB87F0}" type="pres">
      <dgm:prSet presAssocID="{DDD15709-44A4-474C-8575-317A769899BF}" presName="Name0" presStyleCnt="0">
        <dgm:presLayoutVars>
          <dgm:dir/>
          <dgm:resizeHandles val="exact"/>
        </dgm:presLayoutVars>
      </dgm:prSet>
      <dgm:spPr/>
    </dgm:pt>
    <dgm:pt modelId="{7A604481-017D-42E4-A35F-6A8CF322BC33}" type="pres">
      <dgm:prSet presAssocID="{DDD15709-44A4-474C-8575-317A769899BF}" presName="vNodes" presStyleCnt="0"/>
      <dgm:spPr/>
    </dgm:pt>
    <dgm:pt modelId="{2C333F82-EF35-4E49-A398-C130BBD2C21C}" type="pres">
      <dgm:prSet presAssocID="{3DF1EB41-3FF3-49FC-A756-735F2C2192A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364881-FA22-465F-AB61-993F543E4CA7}" type="pres">
      <dgm:prSet presAssocID="{3BB86A55-AA89-40DB-AE9C-B62047D70E13}" presName="spacerT" presStyleCnt="0"/>
      <dgm:spPr/>
    </dgm:pt>
    <dgm:pt modelId="{47381E34-4B9F-43F9-AC35-5B1DC5F4E400}" type="pres">
      <dgm:prSet presAssocID="{3BB86A55-AA89-40DB-AE9C-B62047D70E1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F9F42B2-49CC-4543-834D-83390DE55E84}" type="pres">
      <dgm:prSet presAssocID="{3BB86A55-AA89-40DB-AE9C-B62047D70E13}" presName="spacerB" presStyleCnt="0"/>
      <dgm:spPr/>
    </dgm:pt>
    <dgm:pt modelId="{D693450A-B4E6-4729-B41D-2763417902DA}" type="pres">
      <dgm:prSet presAssocID="{6A053137-ECCB-4B81-9858-BDF49B994C2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7DC48E-9F56-41CF-A4DB-301F8D7D8294}" type="pres">
      <dgm:prSet presAssocID="{DDD15709-44A4-474C-8575-317A769899BF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C3FB6C56-2B3D-4461-B507-91822DC73C0C}" type="pres">
      <dgm:prSet presAssocID="{DDD15709-44A4-474C-8575-317A769899BF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BA91481E-B294-451B-B6AB-B457AC5A7136}" type="pres">
      <dgm:prSet presAssocID="{DDD15709-44A4-474C-8575-317A769899BF}" presName="lastNode" presStyleLbl="node1" presStyleIdx="2" presStyleCnt="3" custLinFactX="4356" custLinFactNeighborX="100000" custLinFactNeighborY="-3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4C8171-4636-46EB-841F-D2B8EB3AE362}" type="presOf" srcId="{3DF1EB41-3FF3-49FC-A756-735F2C2192A9}" destId="{2C333F82-EF35-4E49-A398-C130BBD2C21C}" srcOrd="0" destOrd="0" presId="urn:microsoft.com/office/officeart/2005/8/layout/equation2"/>
    <dgm:cxn modelId="{62AC95C8-A4A4-478A-A565-722784016896}" type="presOf" srcId="{3BB86A55-AA89-40DB-AE9C-B62047D70E13}" destId="{47381E34-4B9F-43F9-AC35-5B1DC5F4E400}" srcOrd="0" destOrd="0" presId="urn:microsoft.com/office/officeart/2005/8/layout/equation2"/>
    <dgm:cxn modelId="{8596BA82-91FA-492B-9B2F-897C977A5EDA}" type="presOf" srcId="{CB15B583-1E15-468C-822C-8A7D4FC5D05B}" destId="{BA91481E-B294-451B-B6AB-B457AC5A7136}" srcOrd="0" destOrd="0" presId="urn:microsoft.com/office/officeart/2005/8/layout/equation2"/>
    <dgm:cxn modelId="{06E86782-5CFE-4794-875F-A0E7594CB4E3}" srcId="{DDD15709-44A4-474C-8575-317A769899BF}" destId="{CB15B583-1E15-468C-822C-8A7D4FC5D05B}" srcOrd="2" destOrd="0" parTransId="{9F48B3A8-F73D-4311-B4D3-7D4F827CFAF2}" sibTransId="{75DA3893-9B42-4CEA-BBA1-23ED71714CC0}"/>
    <dgm:cxn modelId="{88A85CF4-EA3E-44CE-8A20-DE0FC831DE0E}" type="presOf" srcId="{CD72424A-7BB2-4FDA-8CB4-D76E49A6371E}" destId="{B57DC48E-9F56-41CF-A4DB-301F8D7D8294}" srcOrd="0" destOrd="0" presId="urn:microsoft.com/office/officeart/2005/8/layout/equation2"/>
    <dgm:cxn modelId="{8E13F7D4-CBFE-4417-90F6-98DFDF902CF0}" type="presOf" srcId="{DDD15709-44A4-474C-8575-317A769899BF}" destId="{55AE4E3F-5ABB-43E4-AC82-83693DAB87F0}" srcOrd="0" destOrd="0" presId="urn:microsoft.com/office/officeart/2005/8/layout/equation2"/>
    <dgm:cxn modelId="{8984504B-B640-465D-BFC0-3F554BFB3CF4}" type="presOf" srcId="{CD72424A-7BB2-4FDA-8CB4-D76E49A6371E}" destId="{C3FB6C56-2B3D-4461-B507-91822DC73C0C}" srcOrd="1" destOrd="0" presId="urn:microsoft.com/office/officeart/2005/8/layout/equation2"/>
    <dgm:cxn modelId="{7F44DFED-FEFE-4BA2-82C6-AF96918BC69E}" srcId="{DDD15709-44A4-474C-8575-317A769899BF}" destId="{6A053137-ECCB-4B81-9858-BDF49B994C2B}" srcOrd="1" destOrd="0" parTransId="{32C20FE9-382D-4B69-990A-013630FFC833}" sibTransId="{CD72424A-7BB2-4FDA-8CB4-D76E49A6371E}"/>
    <dgm:cxn modelId="{C059B97D-B985-4B25-AE3E-D6AB1D7AC4E9}" srcId="{DDD15709-44A4-474C-8575-317A769899BF}" destId="{3DF1EB41-3FF3-49FC-A756-735F2C2192A9}" srcOrd="0" destOrd="0" parTransId="{3EFB1A52-DA61-4EF8-A2F5-C0CF1BA1482F}" sibTransId="{3BB86A55-AA89-40DB-AE9C-B62047D70E13}"/>
    <dgm:cxn modelId="{9FB0F2EA-F1EF-42A3-8A3E-BD8785C0ED1E}" type="presOf" srcId="{6A053137-ECCB-4B81-9858-BDF49B994C2B}" destId="{D693450A-B4E6-4729-B41D-2763417902DA}" srcOrd="0" destOrd="0" presId="urn:microsoft.com/office/officeart/2005/8/layout/equation2"/>
    <dgm:cxn modelId="{7FBF6344-AF3D-4217-86A1-63617E35BEF0}" type="presParOf" srcId="{55AE4E3F-5ABB-43E4-AC82-83693DAB87F0}" destId="{7A604481-017D-42E4-A35F-6A8CF322BC33}" srcOrd="0" destOrd="0" presId="urn:microsoft.com/office/officeart/2005/8/layout/equation2"/>
    <dgm:cxn modelId="{815B9512-2083-4EBC-91D8-2BCF2804C923}" type="presParOf" srcId="{7A604481-017D-42E4-A35F-6A8CF322BC33}" destId="{2C333F82-EF35-4E49-A398-C130BBD2C21C}" srcOrd="0" destOrd="0" presId="urn:microsoft.com/office/officeart/2005/8/layout/equation2"/>
    <dgm:cxn modelId="{C2D64EBF-26F5-4DBB-A69D-455B667C5C17}" type="presParOf" srcId="{7A604481-017D-42E4-A35F-6A8CF322BC33}" destId="{D9364881-FA22-465F-AB61-993F543E4CA7}" srcOrd="1" destOrd="0" presId="urn:microsoft.com/office/officeart/2005/8/layout/equation2"/>
    <dgm:cxn modelId="{993411EC-38C0-4C27-9FCE-8AF2801F1BB6}" type="presParOf" srcId="{7A604481-017D-42E4-A35F-6A8CF322BC33}" destId="{47381E34-4B9F-43F9-AC35-5B1DC5F4E400}" srcOrd="2" destOrd="0" presId="urn:microsoft.com/office/officeart/2005/8/layout/equation2"/>
    <dgm:cxn modelId="{56217FD6-5E1B-44EA-8C8F-FBA0B116E0BE}" type="presParOf" srcId="{7A604481-017D-42E4-A35F-6A8CF322BC33}" destId="{9F9F42B2-49CC-4543-834D-83390DE55E84}" srcOrd="3" destOrd="0" presId="urn:microsoft.com/office/officeart/2005/8/layout/equation2"/>
    <dgm:cxn modelId="{099D072F-F809-4599-B534-19E4D7A10B35}" type="presParOf" srcId="{7A604481-017D-42E4-A35F-6A8CF322BC33}" destId="{D693450A-B4E6-4729-B41D-2763417902DA}" srcOrd="4" destOrd="0" presId="urn:microsoft.com/office/officeart/2005/8/layout/equation2"/>
    <dgm:cxn modelId="{60F07CE5-681C-4637-8A95-A303ED022F6A}" type="presParOf" srcId="{55AE4E3F-5ABB-43E4-AC82-83693DAB87F0}" destId="{B57DC48E-9F56-41CF-A4DB-301F8D7D8294}" srcOrd="1" destOrd="0" presId="urn:microsoft.com/office/officeart/2005/8/layout/equation2"/>
    <dgm:cxn modelId="{7AB0BBB3-D448-445C-8C89-1A458C556DA3}" type="presParOf" srcId="{B57DC48E-9F56-41CF-A4DB-301F8D7D8294}" destId="{C3FB6C56-2B3D-4461-B507-91822DC73C0C}" srcOrd="0" destOrd="0" presId="urn:microsoft.com/office/officeart/2005/8/layout/equation2"/>
    <dgm:cxn modelId="{8841F4D1-65B5-4094-B95F-6752A4E53DC6}" type="presParOf" srcId="{55AE4E3F-5ABB-43E4-AC82-83693DAB87F0}" destId="{BA91481E-B294-451B-B6AB-B457AC5A713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7739786-8719-4630-A9F9-0C35354C7F18}" type="doc">
      <dgm:prSet loTypeId="urn:microsoft.com/office/officeart/2005/8/layout/gear1" loCatId="cycle" qsTypeId="urn:microsoft.com/office/officeart/2005/8/quickstyle/3d2" qsCatId="3D" csTypeId="urn:microsoft.com/office/officeart/2005/8/colors/colorful3" csCatId="colorful" phldr="1"/>
      <dgm:spPr/>
    </dgm:pt>
    <dgm:pt modelId="{540F602C-13BB-4DF8-A603-F0B1EEAA0321}">
      <dgm:prSet phldrT="[Текст]"/>
      <dgm:spPr/>
      <dgm:t>
        <a:bodyPr/>
        <a:lstStyle/>
        <a:p>
          <a:r>
            <a:rPr lang="ru-RU" dirty="0"/>
            <a:t>Текст 1</a:t>
          </a:r>
        </a:p>
      </dgm:t>
    </dgm:pt>
    <dgm:pt modelId="{15EB98BA-DF06-4B83-927B-092B099BD6F1}" type="parTrans" cxnId="{4F127E18-B7C0-4BAE-90F5-C8A33B3DE0B7}">
      <dgm:prSet/>
      <dgm:spPr/>
      <dgm:t>
        <a:bodyPr/>
        <a:lstStyle/>
        <a:p>
          <a:endParaRPr lang="ru-RU"/>
        </a:p>
      </dgm:t>
    </dgm:pt>
    <dgm:pt modelId="{50BF1BD3-43CF-435C-81E7-6C101F50E895}" type="sibTrans" cxnId="{4F127E18-B7C0-4BAE-90F5-C8A33B3DE0B7}">
      <dgm:prSet/>
      <dgm:spPr/>
      <dgm:t>
        <a:bodyPr/>
        <a:lstStyle/>
        <a:p>
          <a:endParaRPr lang="ru-RU"/>
        </a:p>
      </dgm:t>
    </dgm:pt>
    <dgm:pt modelId="{C010FB7A-9074-42F9-8216-8F70BCC6D0ED}">
      <dgm:prSet phldrT="[Текст]"/>
      <dgm:spPr/>
      <dgm:t>
        <a:bodyPr/>
        <a:lstStyle/>
        <a:p>
          <a:r>
            <a:rPr lang="ru-RU" dirty="0"/>
            <a:t>Текст 2</a:t>
          </a:r>
        </a:p>
      </dgm:t>
    </dgm:pt>
    <dgm:pt modelId="{0D122086-0AD1-499A-9455-824181D32F78}" type="parTrans" cxnId="{35AF083E-C48F-4564-A298-6F2C97A53F45}">
      <dgm:prSet/>
      <dgm:spPr/>
      <dgm:t>
        <a:bodyPr/>
        <a:lstStyle/>
        <a:p>
          <a:endParaRPr lang="ru-RU"/>
        </a:p>
      </dgm:t>
    </dgm:pt>
    <dgm:pt modelId="{80BD3A90-A0DF-49A7-8D95-15E03D8A0E7D}" type="sibTrans" cxnId="{35AF083E-C48F-4564-A298-6F2C97A53F45}">
      <dgm:prSet/>
      <dgm:spPr/>
      <dgm:t>
        <a:bodyPr/>
        <a:lstStyle/>
        <a:p>
          <a:endParaRPr lang="ru-RU"/>
        </a:p>
      </dgm:t>
    </dgm:pt>
    <dgm:pt modelId="{5F4F86A4-AA22-47C1-8921-BD6B7418CD85}">
      <dgm:prSet phldrT="[Текст]"/>
      <dgm:spPr/>
      <dgm:t>
        <a:bodyPr/>
        <a:lstStyle/>
        <a:p>
          <a:r>
            <a:rPr lang="ru-RU" smtClean="0"/>
            <a:t>Текст 3</a:t>
          </a:r>
          <a:endParaRPr lang="ru-RU" dirty="0"/>
        </a:p>
      </dgm:t>
    </dgm:pt>
    <dgm:pt modelId="{2D2FC349-4275-4BFD-8FFA-0882AB83F919}" type="parTrans" cxnId="{35BF7A06-2600-4D98-88EA-B3535934E0F6}">
      <dgm:prSet/>
      <dgm:spPr/>
      <dgm:t>
        <a:bodyPr/>
        <a:lstStyle/>
        <a:p>
          <a:endParaRPr lang="ru-RU"/>
        </a:p>
      </dgm:t>
    </dgm:pt>
    <dgm:pt modelId="{CEA24C2D-E6F0-4DAE-BBB4-1D0D29A9DEF5}" type="sibTrans" cxnId="{35BF7A06-2600-4D98-88EA-B3535934E0F6}">
      <dgm:prSet/>
      <dgm:spPr/>
      <dgm:t>
        <a:bodyPr/>
        <a:lstStyle/>
        <a:p>
          <a:endParaRPr lang="ru-RU"/>
        </a:p>
      </dgm:t>
    </dgm:pt>
    <dgm:pt modelId="{FF8EAD37-F480-4832-BFC7-E55254C45518}" type="pres">
      <dgm:prSet presAssocID="{57739786-8719-4630-A9F9-0C35354C7F1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0416838-620B-4B4C-A770-67A86CAC1DC7}" type="pres">
      <dgm:prSet presAssocID="{540F602C-13BB-4DF8-A603-F0B1EEAA032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3F943-B52A-4BC6-8D3C-998071F616C2}" type="pres">
      <dgm:prSet presAssocID="{540F602C-13BB-4DF8-A603-F0B1EEAA0321}" presName="gear1srcNode" presStyleLbl="node1" presStyleIdx="0" presStyleCnt="3"/>
      <dgm:spPr/>
      <dgm:t>
        <a:bodyPr/>
        <a:lstStyle/>
        <a:p>
          <a:endParaRPr lang="ru-RU"/>
        </a:p>
      </dgm:t>
    </dgm:pt>
    <dgm:pt modelId="{986D41B5-8962-4A6B-A970-4086AE6429DE}" type="pres">
      <dgm:prSet presAssocID="{540F602C-13BB-4DF8-A603-F0B1EEAA0321}" presName="gear1dstNode" presStyleLbl="node1" presStyleIdx="0" presStyleCnt="3"/>
      <dgm:spPr/>
      <dgm:t>
        <a:bodyPr/>
        <a:lstStyle/>
        <a:p>
          <a:endParaRPr lang="ru-RU"/>
        </a:p>
      </dgm:t>
    </dgm:pt>
    <dgm:pt modelId="{87AF4798-3557-47A0-ADCA-319F6985E1B5}" type="pres">
      <dgm:prSet presAssocID="{C010FB7A-9074-42F9-8216-8F70BCC6D0E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EB530-7DE7-4BF6-8BEC-FFFA371F4D80}" type="pres">
      <dgm:prSet presAssocID="{C010FB7A-9074-42F9-8216-8F70BCC6D0ED}" presName="gear2srcNode" presStyleLbl="node1" presStyleIdx="1" presStyleCnt="3"/>
      <dgm:spPr/>
      <dgm:t>
        <a:bodyPr/>
        <a:lstStyle/>
        <a:p>
          <a:endParaRPr lang="ru-RU"/>
        </a:p>
      </dgm:t>
    </dgm:pt>
    <dgm:pt modelId="{8BDC9B8D-F449-44AF-A16D-5741BE97EF28}" type="pres">
      <dgm:prSet presAssocID="{C010FB7A-9074-42F9-8216-8F70BCC6D0ED}" presName="gear2dstNode" presStyleLbl="node1" presStyleIdx="1" presStyleCnt="3"/>
      <dgm:spPr/>
      <dgm:t>
        <a:bodyPr/>
        <a:lstStyle/>
        <a:p>
          <a:endParaRPr lang="ru-RU"/>
        </a:p>
      </dgm:t>
    </dgm:pt>
    <dgm:pt modelId="{E87B2FB1-216F-45FE-A690-4A299E2D749C}" type="pres">
      <dgm:prSet presAssocID="{5F4F86A4-AA22-47C1-8921-BD6B7418CD85}" presName="gear3" presStyleLbl="node1" presStyleIdx="2" presStyleCnt="3"/>
      <dgm:spPr/>
      <dgm:t>
        <a:bodyPr/>
        <a:lstStyle/>
        <a:p>
          <a:endParaRPr lang="ru-RU"/>
        </a:p>
      </dgm:t>
    </dgm:pt>
    <dgm:pt modelId="{B70EB6A9-F539-4BE7-813C-89F689B6B48D}" type="pres">
      <dgm:prSet presAssocID="{5F4F86A4-AA22-47C1-8921-BD6B7418CD8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B7836-E453-4843-8CEE-AA3271D7F12E}" type="pres">
      <dgm:prSet presAssocID="{5F4F86A4-AA22-47C1-8921-BD6B7418CD85}" presName="gear3srcNode" presStyleLbl="node1" presStyleIdx="2" presStyleCnt="3"/>
      <dgm:spPr/>
      <dgm:t>
        <a:bodyPr/>
        <a:lstStyle/>
        <a:p>
          <a:endParaRPr lang="ru-RU"/>
        </a:p>
      </dgm:t>
    </dgm:pt>
    <dgm:pt modelId="{42BE5ADC-5ECD-4DA7-BE22-CD03C2E1FED1}" type="pres">
      <dgm:prSet presAssocID="{5F4F86A4-AA22-47C1-8921-BD6B7418CD85}" presName="gear3dstNode" presStyleLbl="node1" presStyleIdx="2" presStyleCnt="3"/>
      <dgm:spPr/>
      <dgm:t>
        <a:bodyPr/>
        <a:lstStyle/>
        <a:p>
          <a:endParaRPr lang="ru-RU"/>
        </a:p>
      </dgm:t>
    </dgm:pt>
    <dgm:pt modelId="{96AC3134-D29B-4FE2-BC6B-135BB7EAD219}" type="pres">
      <dgm:prSet presAssocID="{50BF1BD3-43CF-435C-81E7-6C101F50E895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19257BB8-79F5-445B-8883-152B66B6AAB1}" type="pres">
      <dgm:prSet presAssocID="{80BD3A90-A0DF-49A7-8D95-15E03D8A0E7D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9E495031-02DF-4A04-9C97-6B68A69C71F2}" type="pres">
      <dgm:prSet presAssocID="{CEA24C2D-E6F0-4DAE-BBB4-1D0D29A9DEF5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4C8ED651-2CF4-4E6D-BA06-3F5C89AF6233}" type="presOf" srcId="{540F602C-13BB-4DF8-A603-F0B1EEAA0321}" destId="{986D41B5-8962-4A6B-A970-4086AE6429DE}" srcOrd="2" destOrd="0" presId="urn:microsoft.com/office/officeart/2005/8/layout/gear1"/>
    <dgm:cxn modelId="{446EA2D6-94FF-4D47-AD47-906247C641DA}" type="presOf" srcId="{50BF1BD3-43CF-435C-81E7-6C101F50E895}" destId="{96AC3134-D29B-4FE2-BC6B-135BB7EAD219}" srcOrd="0" destOrd="0" presId="urn:microsoft.com/office/officeart/2005/8/layout/gear1"/>
    <dgm:cxn modelId="{45C6A8E6-CCEB-451F-8B9C-6B0727257252}" type="presOf" srcId="{C010FB7A-9074-42F9-8216-8F70BCC6D0ED}" destId="{87AF4798-3557-47A0-ADCA-319F6985E1B5}" srcOrd="0" destOrd="0" presId="urn:microsoft.com/office/officeart/2005/8/layout/gear1"/>
    <dgm:cxn modelId="{B5117721-FA9D-4AAF-8394-897844171F7C}" type="presOf" srcId="{C010FB7A-9074-42F9-8216-8F70BCC6D0ED}" destId="{8BDC9B8D-F449-44AF-A16D-5741BE97EF28}" srcOrd="2" destOrd="0" presId="urn:microsoft.com/office/officeart/2005/8/layout/gear1"/>
    <dgm:cxn modelId="{587B90A2-54EE-489C-97D5-792DA1CAC31F}" type="presOf" srcId="{80BD3A90-A0DF-49A7-8D95-15E03D8A0E7D}" destId="{19257BB8-79F5-445B-8883-152B66B6AAB1}" srcOrd="0" destOrd="0" presId="urn:microsoft.com/office/officeart/2005/8/layout/gear1"/>
    <dgm:cxn modelId="{E0AC2F2D-A3E9-444C-A9BC-FCE7F8C16004}" type="presOf" srcId="{57739786-8719-4630-A9F9-0C35354C7F18}" destId="{FF8EAD37-F480-4832-BFC7-E55254C45518}" srcOrd="0" destOrd="0" presId="urn:microsoft.com/office/officeart/2005/8/layout/gear1"/>
    <dgm:cxn modelId="{0EB9011B-2DBD-428E-BF40-722A6C373C0A}" type="presOf" srcId="{5F4F86A4-AA22-47C1-8921-BD6B7418CD85}" destId="{E87B2FB1-216F-45FE-A690-4A299E2D749C}" srcOrd="0" destOrd="0" presId="urn:microsoft.com/office/officeart/2005/8/layout/gear1"/>
    <dgm:cxn modelId="{9CB05A09-DAF3-4659-B631-F929258967E9}" type="presOf" srcId="{540F602C-13BB-4DF8-A603-F0B1EEAA0321}" destId="{80416838-620B-4B4C-A770-67A86CAC1DC7}" srcOrd="0" destOrd="0" presId="urn:microsoft.com/office/officeart/2005/8/layout/gear1"/>
    <dgm:cxn modelId="{AF210EC2-2B54-4A48-84C0-3C5C9079EB1C}" type="presOf" srcId="{5F4F86A4-AA22-47C1-8921-BD6B7418CD85}" destId="{B70EB6A9-F539-4BE7-813C-89F689B6B48D}" srcOrd="1" destOrd="0" presId="urn:microsoft.com/office/officeart/2005/8/layout/gear1"/>
    <dgm:cxn modelId="{35BF7A06-2600-4D98-88EA-B3535934E0F6}" srcId="{57739786-8719-4630-A9F9-0C35354C7F18}" destId="{5F4F86A4-AA22-47C1-8921-BD6B7418CD85}" srcOrd="2" destOrd="0" parTransId="{2D2FC349-4275-4BFD-8FFA-0882AB83F919}" sibTransId="{CEA24C2D-E6F0-4DAE-BBB4-1D0D29A9DEF5}"/>
    <dgm:cxn modelId="{35AF083E-C48F-4564-A298-6F2C97A53F45}" srcId="{57739786-8719-4630-A9F9-0C35354C7F18}" destId="{C010FB7A-9074-42F9-8216-8F70BCC6D0ED}" srcOrd="1" destOrd="0" parTransId="{0D122086-0AD1-499A-9455-824181D32F78}" sibTransId="{80BD3A90-A0DF-49A7-8D95-15E03D8A0E7D}"/>
    <dgm:cxn modelId="{4F127E18-B7C0-4BAE-90F5-C8A33B3DE0B7}" srcId="{57739786-8719-4630-A9F9-0C35354C7F18}" destId="{540F602C-13BB-4DF8-A603-F0B1EEAA0321}" srcOrd="0" destOrd="0" parTransId="{15EB98BA-DF06-4B83-927B-092B099BD6F1}" sibTransId="{50BF1BD3-43CF-435C-81E7-6C101F50E895}"/>
    <dgm:cxn modelId="{3416183D-915D-4D48-BC36-F93604BDBFD8}" type="presOf" srcId="{CEA24C2D-E6F0-4DAE-BBB4-1D0D29A9DEF5}" destId="{9E495031-02DF-4A04-9C97-6B68A69C71F2}" srcOrd="0" destOrd="0" presId="urn:microsoft.com/office/officeart/2005/8/layout/gear1"/>
    <dgm:cxn modelId="{C8EB1D3F-E7C6-4C4A-96A8-77B6EF8B1AE9}" type="presOf" srcId="{5F4F86A4-AA22-47C1-8921-BD6B7418CD85}" destId="{99CB7836-E453-4843-8CEE-AA3271D7F12E}" srcOrd="2" destOrd="0" presId="urn:microsoft.com/office/officeart/2005/8/layout/gear1"/>
    <dgm:cxn modelId="{DC99385C-7AF2-432B-BE2B-6319108FE627}" type="presOf" srcId="{540F602C-13BB-4DF8-A603-F0B1EEAA0321}" destId="{6BF3F943-B52A-4BC6-8D3C-998071F616C2}" srcOrd="1" destOrd="0" presId="urn:microsoft.com/office/officeart/2005/8/layout/gear1"/>
    <dgm:cxn modelId="{6F4A424C-FC7F-4618-85BC-4434E77F10C6}" type="presOf" srcId="{5F4F86A4-AA22-47C1-8921-BD6B7418CD85}" destId="{42BE5ADC-5ECD-4DA7-BE22-CD03C2E1FED1}" srcOrd="3" destOrd="0" presId="urn:microsoft.com/office/officeart/2005/8/layout/gear1"/>
    <dgm:cxn modelId="{5C77B1E2-259B-4280-A7BC-9DC93C2029E7}" type="presOf" srcId="{C010FB7A-9074-42F9-8216-8F70BCC6D0ED}" destId="{724EB530-7DE7-4BF6-8BEC-FFFA371F4D80}" srcOrd="1" destOrd="0" presId="urn:microsoft.com/office/officeart/2005/8/layout/gear1"/>
    <dgm:cxn modelId="{C7BE6EF1-B23F-412C-B77A-C00CE023A17B}" type="presParOf" srcId="{FF8EAD37-F480-4832-BFC7-E55254C45518}" destId="{80416838-620B-4B4C-A770-67A86CAC1DC7}" srcOrd="0" destOrd="0" presId="urn:microsoft.com/office/officeart/2005/8/layout/gear1"/>
    <dgm:cxn modelId="{FD7272A4-638F-4C8C-99C2-37E22293CFC9}" type="presParOf" srcId="{FF8EAD37-F480-4832-BFC7-E55254C45518}" destId="{6BF3F943-B52A-4BC6-8D3C-998071F616C2}" srcOrd="1" destOrd="0" presId="urn:microsoft.com/office/officeart/2005/8/layout/gear1"/>
    <dgm:cxn modelId="{61E4E427-FEB2-470E-B008-A9A8C632E4CD}" type="presParOf" srcId="{FF8EAD37-F480-4832-BFC7-E55254C45518}" destId="{986D41B5-8962-4A6B-A970-4086AE6429DE}" srcOrd="2" destOrd="0" presId="urn:microsoft.com/office/officeart/2005/8/layout/gear1"/>
    <dgm:cxn modelId="{77500F02-4884-4749-9AB5-80D8AF2A6575}" type="presParOf" srcId="{FF8EAD37-F480-4832-BFC7-E55254C45518}" destId="{87AF4798-3557-47A0-ADCA-319F6985E1B5}" srcOrd="3" destOrd="0" presId="urn:microsoft.com/office/officeart/2005/8/layout/gear1"/>
    <dgm:cxn modelId="{FF734FE6-7C47-4FDA-956D-32FA1ED127CD}" type="presParOf" srcId="{FF8EAD37-F480-4832-BFC7-E55254C45518}" destId="{724EB530-7DE7-4BF6-8BEC-FFFA371F4D80}" srcOrd="4" destOrd="0" presId="urn:microsoft.com/office/officeart/2005/8/layout/gear1"/>
    <dgm:cxn modelId="{156F829F-5627-4965-A516-67E9E16D18A7}" type="presParOf" srcId="{FF8EAD37-F480-4832-BFC7-E55254C45518}" destId="{8BDC9B8D-F449-44AF-A16D-5741BE97EF28}" srcOrd="5" destOrd="0" presId="urn:microsoft.com/office/officeart/2005/8/layout/gear1"/>
    <dgm:cxn modelId="{6EE191F8-F803-48C7-89FC-DE33C127CAB5}" type="presParOf" srcId="{FF8EAD37-F480-4832-BFC7-E55254C45518}" destId="{E87B2FB1-216F-45FE-A690-4A299E2D749C}" srcOrd="6" destOrd="0" presId="urn:microsoft.com/office/officeart/2005/8/layout/gear1"/>
    <dgm:cxn modelId="{45C4A038-D826-46D5-BC54-905789FFFAE7}" type="presParOf" srcId="{FF8EAD37-F480-4832-BFC7-E55254C45518}" destId="{B70EB6A9-F539-4BE7-813C-89F689B6B48D}" srcOrd="7" destOrd="0" presId="urn:microsoft.com/office/officeart/2005/8/layout/gear1"/>
    <dgm:cxn modelId="{27BF1CD5-7EE3-40DC-B4BC-DCF0FEBEA7E4}" type="presParOf" srcId="{FF8EAD37-F480-4832-BFC7-E55254C45518}" destId="{99CB7836-E453-4843-8CEE-AA3271D7F12E}" srcOrd="8" destOrd="0" presId="urn:microsoft.com/office/officeart/2005/8/layout/gear1"/>
    <dgm:cxn modelId="{338B6F03-237F-466A-8013-50C77D81CC73}" type="presParOf" srcId="{FF8EAD37-F480-4832-BFC7-E55254C45518}" destId="{42BE5ADC-5ECD-4DA7-BE22-CD03C2E1FED1}" srcOrd="9" destOrd="0" presId="urn:microsoft.com/office/officeart/2005/8/layout/gear1"/>
    <dgm:cxn modelId="{1FAA56AC-541A-4E70-99A0-0152059837F1}" type="presParOf" srcId="{FF8EAD37-F480-4832-BFC7-E55254C45518}" destId="{96AC3134-D29B-4FE2-BC6B-135BB7EAD219}" srcOrd="10" destOrd="0" presId="urn:microsoft.com/office/officeart/2005/8/layout/gear1"/>
    <dgm:cxn modelId="{CC68EB19-3D5F-4BA0-876E-6191405218A6}" type="presParOf" srcId="{FF8EAD37-F480-4832-BFC7-E55254C45518}" destId="{19257BB8-79F5-445B-8883-152B66B6AAB1}" srcOrd="11" destOrd="0" presId="urn:microsoft.com/office/officeart/2005/8/layout/gear1"/>
    <dgm:cxn modelId="{4AE66A5C-6BFF-4957-843E-1ED445B9102A}" type="presParOf" srcId="{FF8EAD37-F480-4832-BFC7-E55254C45518}" destId="{9E495031-02DF-4A04-9C97-6B68A69C71F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63B6A5-A357-461A-8C0E-5D9F9F7F74D1}" type="doc">
      <dgm:prSet loTypeId="urn:microsoft.com/office/officeart/2005/8/layout/arrow3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6ABA1A6-BC0F-4B4F-B0D3-3E11A6C73BB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 свободно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конструируемым ответом</a:t>
          </a:r>
          <a:r>
            <a:rPr lang="ru-RU" sz="2800" b="1" i="0" dirty="0"/>
            <a:t> </a:t>
          </a:r>
          <a:endParaRPr lang="ru-RU" sz="2800" dirty="0"/>
        </a:p>
      </dgm:t>
    </dgm:pt>
    <dgm:pt modelId="{9996BB90-4C54-4E9A-AA8C-089B13889ECC}" type="parTrans" cxnId="{44F59968-3774-4875-8B43-B07A1FA85299}">
      <dgm:prSet/>
      <dgm:spPr/>
      <dgm:t>
        <a:bodyPr/>
        <a:lstStyle/>
        <a:p>
          <a:endParaRPr lang="ru-RU"/>
        </a:p>
      </dgm:t>
    </dgm:pt>
    <dgm:pt modelId="{4E5ED7C6-2502-487C-9FD1-8F1B5D179F51}" type="sibTrans" cxnId="{44F59968-3774-4875-8B43-B07A1FA85299}">
      <dgm:prSet/>
      <dgm:spPr/>
      <dgm:t>
        <a:bodyPr/>
        <a:lstStyle/>
        <a:p>
          <a:endParaRPr lang="ru-RU"/>
        </a:p>
      </dgm:t>
    </dgm:pt>
    <dgm:pt modelId="{A1FAFDD2-81DA-4F99-A6BC-72A46DF92A2B}">
      <dgm:prSet phldrT="[Текст]" custT="1"/>
      <dgm:spPr/>
      <dgm:t>
        <a:bodyPr/>
        <a:lstStyle/>
        <a:p>
          <a:pPr marL="0"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с выбором ответа 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137BF0F1-287C-4823-9961-E2B6490D6AD7}" type="parTrans" cxnId="{2B99BE9F-B287-45DC-A87F-38B5295D2379}">
      <dgm:prSet/>
      <dgm:spPr/>
      <dgm:t>
        <a:bodyPr/>
        <a:lstStyle/>
        <a:p>
          <a:endParaRPr lang="ru-RU"/>
        </a:p>
      </dgm:t>
    </dgm:pt>
    <dgm:pt modelId="{DBA07E73-59CE-4A76-AE32-37E8EE9DDF4E}" type="sibTrans" cxnId="{2B99BE9F-B287-45DC-A87F-38B5295D2379}">
      <dgm:prSet/>
      <dgm:spPr/>
      <dgm:t>
        <a:bodyPr/>
        <a:lstStyle/>
        <a:p>
          <a:endParaRPr lang="ru-RU"/>
        </a:p>
      </dgm:t>
    </dgm:pt>
    <dgm:pt modelId="{047D1884-6F72-4661-9BFC-C6541B0EDC77}" type="pres">
      <dgm:prSet presAssocID="{BA63B6A5-A357-461A-8C0E-5D9F9F7F74D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DC6C32-A151-4099-8789-6E9955DDE261}" type="pres">
      <dgm:prSet presAssocID="{BA63B6A5-A357-461A-8C0E-5D9F9F7F74D1}" presName="divider" presStyleLbl="fgShp" presStyleIdx="0" presStyleCnt="1" custAng="21072057" custScaleX="100000" custScaleY="256600" custLinFactNeighborX="1438" custLinFactNeighborY="-1504"/>
      <dgm:spPr/>
      <dgm:t>
        <a:bodyPr/>
        <a:lstStyle/>
        <a:p>
          <a:endParaRPr lang="ru-RU"/>
        </a:p>
      </dgm:t>
    </dgm:pt>
    <dgm:pt modelId="{3DE91E97-19AA-4462-B463-4389D87AB77A}" type="pres">
      <dgm:prSet presAssocID="{A6ABA1A6-BC0F-4B4F-B0D3-3E11A6C73BBF}" presName="downArrow" presStyleLbl="node1" presStyleIdx="0" presStyleCnt="2" custScaleX="26526" custScaleY="109544" custLinFactNeighborX="-9740" custLinFactNeighborY="-4303"/>
      <dgm:spPr/>
      <dgm:t>
        <a:bodyPr/>
        <a:lstStyle/>
        <a:p>
          <a:endParaRPr lang="ru-RU"/>
        </a:p>
      </dgm:t>
    </dgm:pt>
    <dgm:pt modelId="{6351AC26-9DBC-46BE-85EA-AEFFBB98D688}" type="pres">
      <dgm:prSet presAssocID="{A6ABA1A6-BC0F-4B4F-B0D3-3E11A6C73BBF}" presName="downArrowText" presStyleLbl="revTx" presStyleIdx="0" presStyleCnt="2" custAng="0" custScaleX="157767" custScaleY="43509" custLinFactNeighborX="18381" custLinFactNeighborY="-8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83869-ADA0-4157-B935-33B4C09976AE}" type="pres">
      <dgm:prSet presAssocID="{A1FAFDD2-81DA-4F99-A6BC-72A46DF92A2B}" presName="upArrow" presStyleLbl="node1" presStyleIdx="1" presStyleCnt="2" custScaleX="26245" custScaleY="104452"/>
      <dgm:spPr/>
      <dgm:t>
        <a:bodyPr/>
        <a:lstStyle/>
        <a:p>
          <a:endParaRPr lang="ru-RU"/>
        </a:p>
      </dgm:t>
    </dgm:pt>
    <dgm:pt modelId="{A8C58C68-51D8-47E9-A926-AE799E1DC7B9}" type="pres">
      <dgm:prSet presAssocID="{A1FAFDD2-81DA-4F99-A6BC-72A46DF92A2B}" presName="upArrowText" presStyleLbl="revTx" presStyleIdx="1" presStyleCnt="2" custScaleX="94013" custScaleY="56556" custLinFactNeighborX="-25139" custLinFactNeighborY="16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F59968-3774-4875-8B43-B07A1FA85299}" srcId="{BA63B6A5-A357-461A-8C0E-5D9F9F7F74D1}" destId="{A6ABA1A6-BC0F-4B4F-B0D3-3E11A6C73BBF}" srcOrd="0" destOrd="0" parTransId="{9996BB90-4C54-4E9A-AA8C-089B13889ECC}" sibTransId="{4E5ED7C6-2502-487C-9FD1-8F1B5D179F51}"/>
    <dgm:cxn modelId="{2B99BE9F-B287-45DC-A87F-38B5295D2379}" srcId="{BA63B6A5-A357-461A-8C0E-5D9F9F7F74D1}" destId="{A1FAFDD2-81DA-4F99-A6BC-72A46DF92A2B}" srcOrd="1" destOrd="0" parTransId="{137BF0F1-287C-4823-9961-E2B6490D6AD7}" sibTransId="{DBA07E73-59CE-4A76-AE32-37E8EE9DDF4E}"/>
    <dgm:cxn modelId="{50A7E6AC-6538-42AC-8B32-143091CF6813}" type="presOf" srcId="{BA63B6A5-A357-461A-8C0E-5D9F9F7F74D1}" destId="{047D1884-6F72-4661-9BFC-C6541B0EDC77}" srcOrd="0" destOrd="0" presId="urn:microsoft.com/office/officeart/2005/8/layout/arrow3"/>
    <dgm:cxn modelId="{F2DB222B-4BF7-43E6-AD7C-B36A831A667C}" type="presOf" srcId="{A1FAFDD2-81DA-4F99-A6BC-72A46DF92A2B}" destId="{A8C58C68-51D8-47E9-A926-AE799E1DC7B9}" srcOrd="0" destOrd="0" presId="urn:microsoft.com/office/officeart/2005/8/layout/arrow3"/>
    <dgm:cxn modelId="{9DB65568-F943-4706-A94E-2DF665797ABB}" type="presOf" srcId="{A6ABA1A6-BC0F-4B4F-B0D3-3E11A6C73BBF}" destId="{6351AC26-9DBC-46BE-85EA-AEFFBB98D688}" srcOrd="0" destOrd="0" presId="urn:microsoft.com/office/officeart/2005/8/layout/arrow3"/>
    <dgm:cxn modelId="{A7B7208B-0BCB-4A5C-97F3-54E6D91A9EA9}" type="presParOf" srcId="{047D1884-6F72-4661-9BFC-C6541B0EDC77}" destId="{EADC6C32-A151-4099-8789-6E9955DDE261}" srcOrd="0" destOrd="0" presId="urn:microsoft.com/office/officeart/2005/8/layout/arrow3"/>
    <dgm:cxn modelId="{44FD8775-83C9-452F-A25A-0F265046EB61}" type="presParOf" srcId="{047D1884-6F72-4661-9BFC-C6541B0EDC77}" destId="{3DE91E97-19AA-4462-B463-4389D87AB77A}" srcOrd="1" destOrd="0" presId="urn:microsoft.com/office/officeart/2005/8/layout/arrow3"/>
    <dgm:cxn modelId="{C65D0D19-5498-4668-A0DC-169685A38210}" type="presParOf" srcId="{047D1884-6F72-4661-9BFC-C6541B0EDC77}" destId="{6351AC26-9DBC-46BE-85EA-AEFFBB98D688}" srcOrd="2" destOrd="0" presId="urn:microsoft.com/office/officeart/2005/8/layout/arrow3"/>
    <dgm:cxn modelId="{9228231C-1DE3-4C3E-BE9A-F0A2F4470073}" type="presParOf" srcId="{047D1884-6F72-4661-9BFC-C6541B0EDC77}" destId="{61C83869-ADA0-4157-B935-33B4C09976AE}" srcOrd="3" destOrd="0" presId="urn:microsoft.com/office/officeart/2005/8/layout/arrow3"/>
    <dgm:cxn modelId="{306BB7DB-DEEC-47B5-8C39-EB657D077310}" type="presParOf" srcId="{047D1884-6F72-4661-9BFC-C6541B0EDC77}" destId="{A8C58C68-51D8-47E9-A926-AE799E1DC7B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7C406D0-E4FD-4519-A15E-28A55586F969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5D91866-E0B6-4497-A958-1AABD7FDB7EE}">
      <dgm:prSet phldrT="[Текст]" custT="1"/>
      <dgm:spPr/>
      <dgm:t>
        <a:bodyPr/>
        <a:lstStyle/>
        <a:p>
          <a:r>
            <a:rPr lang="ru-RU" sz="2000" b="1" dirty="0" smtClean="0"/>
            <a:t>личные</a:t>
          </a:r>
          <a:endParaRPr lang="ru-RU" sz="2000" b="1" dirty="0"/>
        </a:p>
      </dgm:t>
    </dgm:pt>
    <dgm:pt modelId="{D49992B9-D96D-4D00-917B-9DF51387A58A}" type="parTrans" cxnId="{15CCAAAC-5C21-4389-9C72-3DD03124B037}">
      <dgm:prSet/>
      <dgm:spPr/>
      <dgm:t>
        <a:bodyPr/>
        <a:lstStyle/>
        <a:p>
          <a:endParaRPr lang="ru-RU"/>
        </a:p>
      </dgm:t>
    </dgm:pt>
    <dgm:pt modelId="{E7626392-12C5-4AE2-AD69-528C5469662E}" type="sibTrans" cxnId="{15CCAAAC-5C21-4389-9C72-3DD03124B037}">
      <dgm:prSet/>
      <dgm:spPr/>
      <dgm:t>
        <a:bodyPr/>
        <a:lstStyle/>
        <a:p>
          <a:endParaRPr lang="ru-RU"/>
        </a:p>
      </dgm:t>
    </dgm:pt>
    <dgm:pt modelId="{8767AF25-1A4B-47C0-B00C-5B24DCB9D0C1}">
      <dgm:prSet phldrT="[Текст]"/>
      <dgm:spPr/>
      <dgm:t>
        <a:bodyPr/>
        <a:lstStyle/>
        <a:p>
          <a:pPr algn="just"/>
          <a:r>
            <a:rPr lang="ru-RU" dirty="0" smtClean="0"/>
            <a:t>письма, беллетристика, биографии, СМС, </a:t>
          </a:r>
          <a:r>
            <a:rPr lang="ru-RU" dirty="0" err="1" smtClean="0"/>
            <a:t>блоги</a:t>
          </a:r>
          <a:r>
            <a:rPr lang="ru-RU" dirty="0" smtClean="0"/>
            <a:t> дневникового типа</a:t>
          </a:r>
          <a:endParaRPr lang="ru-RU" dirty="0"/>
        </a:p>
      </dgm:t>
    </dgm:pt>
    <dgm:pt modelId="{4F5A727C-0A0F-4538-A414-E765C728F8B9}" type="parTrans" cxnId="{A55C138A-1B5D-44B3-9B6C-6CB2B9E59C35}">
      <dgm:prSet/>
      <dgm:spPr/>
      <dgm:t>
        <a:bodyPr/>
        <a:lstStyle/>
        <a:p>
          <a:endParaRPr lang="ru-RU"/>
        </a:p>
      </dgm:t>
    </dgm:pt>
    <dgm:pt modelId="{9C96DE91-8647-47C8-AA82-552837A3BE7C}" type="sibTrans" cxnId="{A55C138A-1B5D-44B3-9B6C-6CB2B9E59C35}">
      <dgm:prSet/>
      <dgm:spPr/>
      <dgm:t>
        <a:bodyPr/>
        <a:lstStyle/>
        <a:p>
          <a:endParaRPr lang="ru-RU"/>
        </a:p>
      </dgm:t>
    </dgm:pt>
    <dgm:pt modelId="{753A78E3-CFD1-4984-9237-E4517923C753}">
      <dgm:prSet phldrT="[Текст]" custT="1"/>
      <dgm:spPr/>
      <dgm:t>
        <a:bodyPr/>
        <a:lstStyle/>
        <a:p>
          <a:r>
            <a:rPr lang="ru-RU" sz="1400" b="1" dirty="0" smtClean="0"/>
            <a:t>Обществен-ные</a:t>
          </a:r>
          <a:endParaRPr lang="ru-RU" sz="1400" b="1" dirty="0"/>
        </a:p>
      </dgm:t>
    </dgm:pt>
    <dgm:pt modelId="{5805B659-8545-4931-A6CE-AF0002AF5F07}" type="parTrans" cxnId="{07A89030-34CB-4B6C-B295-5FBAB046DC3D}">
      <dgm:prSet/>
      <dgm:spPr/>
      <dgm:t>
        <a:bodyPr/>
        <a:lstStyle/>
        <a:p>
          <a:endParaRPr lang="ru-RU"/>
        </a:p>
      </dgm:t>
    </dgm:pt>
    <dgm:pt modelId="{37527BE1-CEF4-4747-A40D-8BACFEA30CFC}" type="sibTrans" cxnId="{07A89030-34CB-4B6C-B295-5FBAB046DC3D}">
      <dgm:prSet/>
      <dgm:spPr/>
      <dgm:t>
        <a:bodyPr/>
        <a:lstStyle/>
        <a:p>
          <a:endParaRPr lang="ru-RU"/>
        </a:p>
      </dgm:t>
    </dgm:pt>
    <dgm:pt modelId="{662FDAFC-11F9-4233-B606-7F88D38C0CD2}">
      <dgm:prSet phldrT="[Текст]"/>
      <dgm:spPr/>
      <dgm:t>
        <a:bodyPr/>
        <a:lstStyle/>
        <a:p>
          <a:r>
            <a:rPr lang="ru-RU" dirty="0" smtClean="0"/>
            <a:t>официальные документы, информация об общественных событиях, газетные новости, форумы в Интернете</a:t>
          </a:r>
          <a:endParaRPr lang="ru-RU" dirty="0"/>
        </a:p>
      </dgm:t>
    </dgm:pt>
    <dgm:pt modelId="{A80CCD70-8455-4881-80E3-9EE5D5133A8D}" type="parTrans" cxnId="{34786817-BC05-4123-AD35-A1DF211B987E}">
      <dgm:prSet/>
      <dgm:spPr/>
      <dgm:t>
        <a:bodyPr/>
        <a:lstStyle/>
        <a:p>
          <a:endParaRPr lang="ru-RU"/>
        </a:p>
      </dgm:t>
    </dgm:pt>
    <dgm:pt modelId="{5FD658A3-F144-4386-8FCB-4F6760B2074F}" type="sibTrans" cxnId="{34786817-BC05-4123-AD35-A1DF211B987E}">
      <dgm:prSet/>
      <dgm:spPr/>
      <dgm:t>
        <a:bodyPr/>
        <a:lstStyle/>
        <a:p>
          <a:endParaRPr lang="ru-RU"/>
        </a:p>
      </dgm:t>
    </dgm:pt>
    <dgm:pt modelId="{DA49EDF4-8BED-4E52-AFDF-C3C52052330E}">
      <dgm:prSet phldrT="[Текст]" custT="1"/>
      <dgm:spPr/>
      <dgm:t>
        <a:bodyPr/>
        <a:lstStyle/>
        <a:p>
          <a:r>
            <a:rPr lang="ru-RU" sz="2000" b="1" dirty="0" smtClean="0"/>
            <a:t>деловые</a:t>
          </a:r>
          <a:endParaRPr lang="ru-RU" sz="2000" b="1" dirty="0"/>
        </a:p>
      </dgm:t>
    </dgm:pt>
    <dgm:pt modelId="{81F9D9B7-6B59-4ED3-921B-C75B15F2E896}" type="parTrans" cxnId="{A9F18248-0E45-4EE4-ADC5-BC5D2AF632C3}">
      <dgm:prSet/>
      <dgm:spPr/>
      <dgm:t>
        <a:bodyPr/>
        <a:lstStyle/>
        <a:p>
          <a:endParaRPr lang="ru-RU"/>
        </a:p>
      </dgm:t>
    </dgm:pt>
    <dgm:pt modelId="{D07A49BC-3987-4163-970E-02A2E30DD3BB}" type="sibTrans" cxnId="{A9F18248-0E45-4EE4-ADC5-BC5D2AF632C3}">
      <dgm:prSet/>
      <dgm:spPr/>
      <dgm:t>
        <a:bodyPr/>
        <a:lstStyle/>
        <a:p>
          <a:endParaRPr lang="ru-RU"/>
        </a:p>
      </dgm:t>
    </dgm:pt>
    <dgm:pt modelId="{A343E032-0A10-4244-8A83-764DED11BB88}">
      <dgm:prSet phldrT="[Текст]"/>
      <dgm:spPr/>
      <dgm:t>
        <a:bodyPr/>
        <a:lstStyle/>
        <a:p>
          <a:r>
            <a:rPr lang="ru-RU" dirty="0" smtClean="0"/>
            <a:t>инструкция о том, как приступить к работе и т.д.</a:t>
          </a:r>
          <a:endParaRPr lang="ru-RU" dirty="0"/>
        </a:p>
      </dgm:t>
    </dgm:pt>
    <dgm:pt modelId="{D411FD84-C61B-4712-ADEB-02C1FBE2F337}" type="parTrans" cxnId="{F28092DF-7626-4D39-8C3E-7EF6F670D22B}">
      <dgm:prSet/>
      <dgm:spPr/>
      <dgm:t>
        <a:bodyPr/>
        <a:lstStyle/>
        <a:p>
          <a:endParaRPr lang="ru-RU"/>
        </a:p>
      </dgm:t>
    </dgm:pt>
    <dgm:pt modelId="{72D54F45-E4C4-4BFA-AC87-8A101FA34C4F}" type="sibTrans" cxnId="{F28092DF-7626-4D39-8C3E-7EF6F670D22B}">
      <dgm:prSet/>
      <dgm:spPr/>
      <dgm:t>
        <a:bodyPr/>
        <a:lstStyle/>
        <a:p>
          <a:endParaRPr lang="ru-RU"/>
        </a:p>
      </dgm:t>
    </dgm:pt>
    <dgm:pt modelId="{9AA87C26-7AD2-4132-B3CB-87C219CEC430}">
      <dgm:prSet custT="1"/>
      <dgm:spPr/>
      <dgm:t>
        <a:bodyPr/>
        <a:lstStyle/>
        <a:p>
          <a:r>
            <a:rPr lang="ru-RU" sz="2000" b="1" dirty="0" smtClean="0"/>
            <a:t>учебные</a:t>
          </a:r>
          <a:endParaRPr lang="ru-RU" sz="2000" b="1" dirty="0"/>
        </a:p>
      </dgm:t>
    </dgm:pt>
    <dgm:pt modelId="{E40F313D-7295-4044-95EE-006BEC4C03D6}" type="parTrans" cxnId="{D5506A94-3946-47DA-8708-256372D9B8A9}">
      <dgm:prSet/>
      <dgm:spPr/>
      <dgm:t>
        <a:bodyPr/>
        <a:lstStyle/>
        <a:p>
          <a:endParaRPr lang="ru-RU"/>
        </a:p>
      </dgm:t>
    </dgm:pt>
    <dgm:pt modelId="{5D55FF97-3406-44C6-A43A-8F62BA3BF762}" type="sibTrans" cxnId="{D5506A94-3946-47DA-8708-256372D9B8A9}">
      <dgm:prSet/>
      <dgm:spPr/>
      <dgm:t>
        <a:bodyPr/>
        <a:lstStyle/>
        <a:p>
          <a:endParaRPr lang="ru-RU"/>
        </a:p>
      </dgm:t>
    </dgm:pt>
    <dgm:pt modelId="{4069C064-366A-474B-BA12-92FA96E0A861}">
      <dgm:prSet/>
      <dgm:spPr/>
      <dgm:t>
        <a:bodyPr/>
        <a:lstStyle/>
        <a:p>
          <a:pPr algn="just"/>
          <a:r>
            <a:rPr lang="ru-RU" dirty="0" smtClean="0"/>
            <a:t>тексты из школьных учебников, электронных образовательных ресурсов</a:t>
          </a:r>
          <a:endParaRPr lang="ru-RU" dirty="0"/>
        </a:p>
      </dgm:t>
    </dgm:pt>
    <dgm:pt modelId="{04BBE1C8-3692-4000-AA0B-768BBCF88A04}" type="parTrans" cxnId="{C0D114AE-1410-488D-8F12-7F450E3E2371}">
      <dgm:prSet/>
      <dgm:spPr/>
      <dgm:t>
        <a:bodyPr/>
        <a:lstStyle/>
        <a:p>
          <a:endParaRPr lang="ru-RU"/>
        </a:p>
      </dgm:t>
    </dgm:pt>
    <dgm:pt modelId="{8560B5BF-D2CE-4806-8E4C-0832B3F8DDF7}" type="sibTrans" cxnId="{C0D114AE-1410-488D-8F12-7F450E3E2371}">
      <dgm:prSet/>
      <dgm:spPr/>
      <dgm:t>
        <a:bodyPr/>
        <a:lstStyle/>
        <a:p>
          <a:endParaRPr lang="ru-RU"/>
        </a:p>
      </dgm:t>
    </dgm:pt>
    <dgm:pt modelId="{D1C53F60-5E89-4B98-89FC-538965CAFBF5}" type="pres">
      <dgm:prSet presAssocID="{F7C406D0-E4FD-4519-A15E-28A55586F9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BA0BEF-8ED2-4A4B-A501-DD5B43D62145}" type="pres">
      <dgm:prSet presAssocID="{D5D91866-E0B6-4497-A958-1AABD7FDB7EE}" presName="composite" presStyleCnt="0"/>
      <dgm:spPr/>
    </dgm:pt>
    <dgm:pt modelId="{270B3F12-3102-4135-9E62-1F36C61D0894}" type="pres">
      <dgm:prSet presAssocID="{D5D91866-E0B6-4497-A958-1AABD7FDB7EE}" presName="parentText" presStyleLbl="alignNode1" presStyleIdx="0" presStyleCnt="4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B0B76-0762-407C-8284-EC90485E454E}" type="pres">
      <dgm:prSet presAssocID="{D5D91866-E0B6-4497-A958-1AABD7FDB7EE}" presName="descendantText" presStyleLbl="alignAcc1" presStyleIdx="0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90B43A-AE6E-4F72-AB74-C958C0995073}" type="pres">
      <dgm:prSet presAssocID="{E7626392-12C5-4AE2-AD69-528C5469662E}" presName="sp" presStyleCnt="0"/>
      <dgm:spPr/>
    </dgm:pt>
    <dgm:pt modelId="{1FB286B3-3669-401F-81D2-B2898D18FA5F}" type="pres">
      <dgm:prSet presAssocID="{753A78E3-CFD1-4984-9237-E4517923C753}" presName="composite" presStyleCnt="0"/>
      <dgm:spPr/>
    </dgm:pt>
    <dgm:pt modelId="{F1A08C97-D1FB-44C4-AD6B-81D2D227DE1B}" type="pres">
      <dgm:prSet presAssocID="{753A78E3-CFD1-4984-9237-E4517923C75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1B06A-46EF-4E15-87BE-7D6D1F7027C4}" type="pres">
      <dgm:prSet presAssocID="{753A78E3-CFD1-4984-9237-E4517923C753}" presName="descendantText" presStyleLbl="alignAcc1" presStyleIdx="1" presStyleCnt="4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778F3-2DC9-45B8-A788-2B2B3C8412DC}" type="pres">
      <dgm:prSet presAssocID="{37527BE1-CEF4-4747-A40D-8BACFEA30CFC}" presName="sp" presStyleCnt="0"/>
      <dgm:spPr/>
    </dgm:pt>
    <dgm:pt modelId="{C35A8482-BBB4-47E3-B51F-DE7532628B71}" type="pres">
      <dgm:prSet presAssocID="{DA49EDF4-8BED-4E52-AFDF-C3C52052330E}" presName="composite" presStyleCnt="0"/>
      <dgm:spPr/>
    </dgm:pt>
    <dgm:pt modelId="{05305C44-2B6A-4934-A9D7-EA117E02ABC3}" type="pres">
      <dgm:prSet presAssocID="{DA49EDF4-8BED-4E52-AFDF-C3C52052330E}" presName="parentText" presStyleLbl="alignNode1" presStyleIdx="2" presStyleCnt="4" custLinFactNeighborX="0" custLinFactNeighborY="-2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AE620-68FE-424A-890A-2571C31CA931}" type="pres">
      <dgm:prSet presAssocID="{DA49EDF4-8BED-4E52-AFDF-C3C52052330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AB704-8CD4-401C-AB0C-C03C90E91366}" type="pres">
      <dgm:prSet presAssocID="{D07A49BC-3987-4163-970E-02A2E30DD3BB}" presName="sp" presStyleCnt="0"/>
      <dgm:spPr/>
    </dgm:pt>
    <dgm:pt modelId="{FC07695D-C23D-4A16-846C-046D75564342}" type="pres">
      <dgm:prSet presAssocID="{9AA87C26-7AD2-4132-B3CB-87C219CEC430}" presName="composite" presStyleCnt="0"/>
      <dgm:spPr/>
    </dgm:pt>
    <dgm:pt modelId="{9AA9C7B5-C627-474B-ABA4-79DA80B55DB0}" type="pres">
      <dgm:prSet presAssocID="{9AA87C26-7AD2-4132-B3CB-87C219CEC43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8E93C-95D9-4289-89F4-2CF0E5AF5371}" type="pres">
      <dgm:prSet presAssocID="{9AA87C26-7AD2-4132-B3CB-87C219CEC43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CEDB3E-61C1-498A-A5FA-56CA15D55842}" type="presOf" srcId="{753A78E3-CFD1-4984-9237-E4517923C753}" destId="{F1A08C97-D1FB-44C4-AD6B-81D2D227DE1B}" srcOrd="0" destOrd="0" presId="urn:microsoft.com/office/officeart/2005/8/layout/chevron2"/>
    <dgm:cxn modelId="{15CCAAAC-5C21-4389-9C72-3DD03124B037}" srcId="{F7C406D0-E4FD-4519-A15E-28A55586F969}" destId="{D5D91866-E0B6-4497-A958-1AABD7FDB7EE}" srcOrd="0" destOrd="0" parTransId="{D49992B9-D96D-4D00-917B-9DF51387A58A}" sibTransId="{E7626392-12C5-4AE2-AD69-528C5469662E}"/>
    <dgm:cxn modelId="{34786817-BC05-4123-AD35-A1DF211B987E}" srcId="{753A78E3-CFD1-4984-9237-E4517923C753}" destId="{662FDAFC-11F9-4233-B606-7F88D38C0CD2}" srcOrd="0" destOrd="0" parTransId="{A80CCD70-8455-4881-80E3-9EE5D5133A8D}" sibTransId="{5FD658A3-F144-4386-8FCB-4F6760B2074F}"/>
    <dgm:cxn modelId="{A55C138A-1B5D-44B3-9B6C-6CB2B9E59C35}" srcId="{D5D91866-E0B6-4497-A958-1AABD7FDB7EE}" destId="{8767AF25-1A4B-47C0-B00C-5B24DCB9D0C1}" srcOrd="0" destOrd="0" parTransId="{4F5A727C-0A0F-4538-A414-E765C728F8B9}" sibTransId="{9C96DE91-8647-47C8-AA82-552837A3BE7C}"/>
    <dgm:cxn modelId="{F28092DF-7626-4D39-8C3E-7EF6F670D22B}" srcId="{DA49EDF4-8BED-4E52-AFDF-C3C52052330E}" destId="{A343E032-0A10-4244-8A83-764DED11BB88}" srcOrd="0" destOrd="0" parTransId="{D411FD84-C61B-4712-ADEB-02C1FBE2F337}" sibTransId="{72D54F45-E4C4-4BFA-AC87-8A101FA34C4F}"/>
    <dgm:cxn modelId="{D5506A94-3946-47DA-8708-256372D9B8A9}" srcId="{F7C406D0-E4FD-4519-A15E-28A55586F969}" destId="{9AA87C26-7AD2-4132-B3CB-87C219CEC430}" srcOrd="3" destOrd="0" parTransId="{E40F313D-7295-4044-95EE-006BEC4C03D6}" sibTransId="{5D55FF97-3406-44C6-A43A-8F62BA3BF762}"/>
    <dgm:cxn modelId="{E4A48B80-7BE6-4F47-B5DC-39D671DDD2B0}" type="presOf" srcId="{4069C064-366A-474B-BA12-92FA96E0A861}" destId="{2B98E93C-95D9-4289-89F4-2CF0E5AF5371}" srcOrd="0" destOrd="0" presId="urn:microsoft.com/office/officeart/2005/8/layout/chevron2"/>
    <dgm:cxn modelId="{4F38F5B8-0816-4A24-A665-B2C7D59C5857}" type="presOf" srcId="{F7C406D0-E4FD-4519-A15E-28A55586F969}" destId="{D1C53F60-5E89-4B98-89FC-538965CAFBF5}" srcOrd="0" destOrd="0" presId="urn:microsoft.com/office/officeart/2005/8/layout/chevron2"/>
    <dgm:cxn modelId="{C280CCDC-2599-4F98-B04D-A407990776BB}" type="presOf" srcId="{662FDAFC-11F9-4233-B606-7F88D38C0CD2}" destId="{F801B06A-46EF-4E15-87BE-7D6D1F7027C4}" srcOrd="0" destOrd="0" presId="urn:microsoft.com/office/officeart/2005/8/layout/chevron2"/>
    <dgm:cxn modelId="{F9350D95-6178-4DF3-B1AD-9D78A9BEF516}" type="presOf" srcId="{A343E032-0A10-4244-8A83-764DED11BB88}" destId="{4E0AE620-68FE-424A-890A-2571C31CA931}" srcOrd="0" destOrd="0" presId="urn:microsoft.com/office/officeart/2005/8/layout/chevron2"/>
    <dgm:cxn modelId="{71C69530-3C4B-48B9-B91C-BD44BBCEE027}" type="presOf" srcId="{DA49EDF4-8BED-4E52-AFDF-C3C52052330E}" destId="{05305C44-2B6A-4934-A9D7-EA117E02ABC3}" srcOrd="0" destOrd="0" presId="urn:microsoft.com/office/officeart/2005/8/layout/chevron2"/>
    <dgm:cxn modelId="{A9F18248-0E45-4EE4-ADC5-BC5D2AF632C3}" srcId="{F7C406D0-E4FD-4519-A15E-28A55586F969}" destId="{DA49EDF4-8BED-4E52-AFDF-C3C52052330E}" srcOrd="2" destOrd="0" parTransId="{81F9D9B7-6B59-4ED3-921B-C75B15F2E896}" sibTransId="{D07A49BC-3987-4163-970E-02A2E30DD3BB}"/>
    <dgm:cxn modelId="{78BE9B14-7D15-431F-8CB1-888C33962BE6}" type="presOf" srcId="{8767AF25-1A4B-47C0-B00C-5B24DCB9D0C1}" destId="{D4DB0B76-0762-407C-8284-EC90485E454E}" srcOrd="0" destOrd="0" presId="urn:microsoft.com/office/officeart/2005/8/layout/chevron2"/>
    <dgm:cxn modelId="{58620F1B-ACA6-43FD-ADC0-59C597BA4D07}" type="presOf" srcId="{9AA87C26-7AD2-4132-B3CB-87C219CEC430}" destId="{9AA9C7B5-C627-474B-ABA4-79DA80B55DB0}" srcOrd="0" destOrd="0" presId="urn:microsoft.com/office/officeart/2005/8/layout/chevron2"/>
    <dgm:cxn modelId="{11B74380-AE97-4838-9086-1FDBFE9A802B}" type="presOf" srcId="{D5D91866-E0B6-4497-A958-1AABD7FDB7EE}" destId="{270B3F12-3102-4135-9E62-1F36C61D0894}" srcOrd="0" destOrd="0" presId="urn:microsoft.com/office/officeart/2005/8/layout/chevron2"/>
    <dgm:cxn modelId="{07A89030-34CB-4B6C-B295-5FBAB046DC3D}" srcId="{F7C406D0-E4FD-4519-A15E-28A55586F969}" destId="{753A78E3-CFD1-4984-9237-E4517923C753}" srcOrd="1" destOrd="0" parTransId="{5805B659-8545-4931-A6CE-AF0002AF5F07}" sibTransId="{37527BE1-CEF4-4747-A40D-8BACFEA30CFC}"/>
    <dgm:cxn modelId="{C0D114AE-1410-488D-8F12-7F450E3E2371}" srcId="{9AA87C26-7AD2-4132-B3CB-87C219CEC430}" destId="{4069C064-366A-474B-BA12-92FA96E0A861}" srcOrd="0" destOrd="0" parTransId="{04BBE1C8-3692-4000-AA0B-768BBCF88A04}" sibTransId="{8560B5BF-D2CE-4806-8E4C-0832B3F8DDF7}"/>
    <dgm:cxn modelId="{532021C4-5DDA-4494-A90C-773B900720D9}" type="presParOf" srcId="{D1C53F60-5E89-4B98-89FC-538965CAFBF5}" destId="{31BA0BEF-8ED2-4A4B-A501-DD5B43D62145}" srcOrd="0" destOrd="0" presId="urn:microsoft.com/office/officeart/2005/8/layout/chevron2"/>
    <dgm:cxn modelId="{C6CC9354-B6ED-45D8-8B15-25EDCF2A0B72}" type="presParOf" srcId="{31BA0BEF-8ED2-4A4B-A501-DD5B43D62145}" destId="{270B3F12-3102-4135-9E62-1F36C61D0894}" srcOrd="0" destOrd="0" presId="urn:microsoft.com/office/officeart/2005/8/layout/chevron2"/>
    <dgm:cxn modelId="{67FFCACB-EC06-43A9-A60C-0E757ADD9D16}" type="presParOf" srcId="{31BA0BEF-8ED2-4A4B-A501-DD5B43D62145}" destId="{D4DB0B76-0762-407C-8284-EC90485E454E}" srcOrd="1" destOrd="0" presId="urn:microsoft.com/office/officeart/2005/8/layout/chevron2"/>
    <dgm:cxn modelId="{CE6D5367-78F2-46E3-905D-29EC0253A581}" type="presParOf" srcId="{D1C53F60-5E89-4B98-89FC-538965CAFBF5}" destId="{2090B43A-AE6E-4F72-AB74-C958C0995073}" srcOrd="1" destOrd="0" presId="urn:microsoft.com/office/officeart/2005/8/layout/chevron2"/>
    <dgm:cxn modelId="{94654461-4B6E-4AF0-9A03-08746C7CDF90}" type="presParOf" srcId="{D1C53F60-5E89-4B98-89FC-538965CAFBF5}" destId="{1FB286B3-3669-401F-81D2-B2898D18FA5F}" srcOrd="2" destOrd="0" presId="urn:microsoft.com/office/officeart/2005/8/layout/chevron2"/>
    <dgm:cxn modelId="{0BAF46B2-9A74-454B-8150-900592C145FD}" type="presParOf" srcId="{1FB286B3-3669-401F-81D2-B2898D18FA5F}" destId="{F1A08C97-D1FB-44C4-AD6B-81D2D227DE1B}" srcOrd="0" destOrd="0" presId="urn:microsoft.com/office/officeart/2005/8/layout/chevron2"/>
    <dgm:cxn modelId="{F550DCA5-390A-4C94-B4D2-BECB20A323FE}" type="presParOf" srcId="{1FB286B3-3669-401F-81D2-B2898D18FA5F}" destId="{F801B06A-46EF-4E15-87BE-7D6D1F7027C4}" srcOrd="1" destOrd="0" presId="urn:microsoft.com/office/officeart/2005/8/layout/chevron2"/>
    <dgm:cxn modelId="{126F1178-ACBB-4050-A763-6D8895C1546F}" type="presParOf" srcId="{D1C53F60-5E89-4B98-89FC-538965CAFBF5}" destId="{A00778F3-2DC9-45B8-A788-2B2B3C8412DC}" srcOrd="3" destOrd="0" presId="urn:microsoft.com/office/officeart/2005/8/layout/chevron2"/>
    <dgm:cxn modelId="{866AD977-20BD-4557-878E-F569D925EAF7}" type="presParOf" srcId="{D1C53F60-5E89-4B98-89FC-538965CAFBF5}" destId="{C35A8482-BBB4-47E3-B51F-DE7532628B71}" srcOrd="4" destOrd="0" presId="urn:microsoft.com/office/officeart/2005/8/layout/chevron2"/>
    <dgm:cxn modelId="{693628D1-44C2-4F5E-8BB0-D94677E71132}" type="presParOf" srcId="{C35A8482-BBB4-47E3-B51F-DE7532628B71}" destId="{05305C44-2B6A-4934-A9D7-EA117E02ABC3}" srcOrd="0" destOrd="0" presId="urn:microsoft.com/office/officeart/2005/8/layout/chevron2"/>
    <dgm:cxn modelId="{7736295B-9E03-4359-8EB6-5DED9FE28625}" type="presParOf" srcId="{C35A8482-BBB4-47E3-B51F-DE7532628B71}" destId="{4E0AE620-68FE-424A-890A-2571C31CA931}" srcOrd="1" destOrd="0" presId="urn:microsoft.com/office/officeart/2005/8/layout/chevron2"/>
    <dgm:cxn modelId="{822012D9-9C45-4AF5-AD32-C206DD1F6002}" type="presParOf" srcId="{D1C53F60-5E89-4B98-89FC-538965CAFBF5}" destId="{DFBAB704-8CD4-401C-AB0C-C03C90E91366}" srcOrd="5" destOrd="0" presId="urn:microsoft.com/office/officeart/2005/8/layout/chevron2"/>
    <dgm:cxn modelId="{A2DD4F21-47EF-4ED9-B8A0-613332513FD9}" type="presParOf" srcId="{D1C53F60-5E89-4B98-89FC-538965CAFBF5}" destId="{FC07695D-C23D-4A16-846C-046D75564342}" srcOrd="6" destOrd="0" presId="urn:microsoft.com/office/officeart/2005/8/layout/chevron2"/>
    <dgm:cxn modelId="{B9AA2FAC-A6A2-483A-8B52-7B8A9E2B7019}" type="presParOf" srcId="{FC07695D-C23D-4A16-846C-046D75564342}" destId="{9AA9C7B5-C627-474B-ABA4-79DA80B55DB0}" srcOrd="0" destOrd="0" presId="urn:microsoft.com/office/officeart/2005/8/layout/chevron2"/>
    <dgm:cxn modelId="{5E8124EB-4FD0-49E2-A78A-660B2C78210B}" type="presParOf" srcId="{FC07695D-C23D-4A16-846C-046D75564342}" destId="{2B98E93C-95D9-4289-89F4-2CF0E5AF537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3CEDE78-7264-41D6-A043-F03990944932}" type="doc">
      <dgm:prSet loTypeId="urn:microsoft.com/office/officeart/2005/8/layout/h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0D0AE74-AF57-4361-985B-B586DE7CB200}">
      <dgm:prSet phldrT="[Текст]"/>
      <dgm:spPr/>
      <dgm:t>
        <a:bodyPr/>
        <a:lstStyle/>
        <a:p>
          <a:r>
            <a:rPr lang="ru-RU" dirty="0" smtClean="0"/>
            <a:t>носители</a:t>
          </a:r>
          <a:endParaRPr lang="ru-RU" dirty="0"/>
        </a:p>
      </dgm:t>
    </dgm:pt>
    <dgm:pt modelId="{B7B36E6A-B0CD-4D96-AEFC-FBAB566973E5}" type="parTrans" cxnId="{7C3D1938-62F7-4987-82CE-07A5F5C6F9A4}">
      <dgm:prSet/>
      <dgm:spPr/>
      <dgm:t>
        <a:bodyPr/>
        <a:lstStyle/>
        <a:p>
          <a:endParaRPr lang="ru-RU"/>
        </a:p>
      </dgm:t>
    </dgm:pt>
    <dgm:pt modelId="{8CF7CA9F-401F-4963-AA14-CD9164F34775}" type="sibTrans" cxnId="{7C3D1938-62F7-4987-82CE-07A5F5C6F9A4}">
      <dgm:prSet/>
      <dgm:spPr/>
      <dgm:t>
        <a:bodyPr/>
        <a:lstStyle/>
        <a:p>
          <a:endParaRPr lang="ru-RU"/>
        </a:p>
      </dgm:t>
    </dgm:pt>
    <dgm:pt modelId="{0FACC19D-A333-454B-84BE-AF2474015B3C}">
      <dgm:prSet phldrT="[Текст]"/>
      <dgm:spPr/>
      <dgm:t>
        <a:bodyPr/>
        <a:lstStyle/>
        <a:p>
          <a:pPr>
            <a:lnSpc>
              <a:spcPct val="150000"/>
            </a:lnSpc>
          </a:pPr>
          <a:r>
            <a:rPr lang="ru-RU" dirty="0" smtClean="0"/>
            <a:t>печатные</a:t>
          </a:r>
          <a:endParaRPr lang="ru-RU" dirty="0"/>
        </a:p>
      </dgm:t>
    </dgm:pt>
    <dgm:pt modelId="{A243710D-B2F3-4A39-98FC-E75C9849F30E}" type="parTrans" cxnId="{D925BB47-8D4F-4285-AEA4-8E9F71E63431}">
      <dgm:prSet/>
      <dgm:spPr/>
      <dgm:t>
        <a:bodyPr/>
        <a:lstStyle/>
        <a:p>
          <a:endParaRPr lang="ru-RU"/>
        </a:p>
      </dgm:t>
    </dgm:pt>
    <dgm:pt modelId="{550E8C7F-5302-41F1-8BD3-7FBFE1FAFA4F}" type="sibTrans" cxnId="{D925BB47-8D4F-4285-AEA4-8E9F71E63431}">
      <dgm:prSet/>
      <dgm:spPr/>
      <dgm:t>
        <a:bodyPr/>
        <a:lstStyle/>
        <a:p>
          <a:endParaRPr lang="ru-RU"/>
        </a:p>
      </dgm:t>
    </dgm:pt>
    <dgm:pt modelId="{EAB1F127-D974-4586-BB93-33E7AA09B947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формат</a:t>
          </a:r>
          <a:endParaRPr lang="ru-RU" dirty="0"/>
        </a:p>
      </dgm:t>
    </dgm:pt>
    <dgm:pt modelId="{1ECFB0CE-F9EA-45E8-B04F-AF06CA0469D9}" type="parTrans" cxnId="{9A5D6512-1FDB-4D7F-87F2-ABA79E519D6A}">
      <dgm:prSet/>
      <dgm:spPr/>
      <dgm:t>
        <a:bodyPr/>
        <a:lstStyle/>
        <a:p>
          <a:endParaRPr lang="ru-RU"/>
        </a:p>
      </dgm:t>
    </dgm:pt>
    <dgm:pt modelId="{E8E34E86-C5BF-4659-B8F4-3D50C944E0FD}" type="sibTrans" cxnId="{9A5D6512-1FDB-4D7F-87F2-ABA79E519D6A}">
      <dgm:prSet/>
      <dgm:spPr/>
      <dgm:t>
        <a:bodyPr/>
        <a:lstStyle/>
        <a:p>
          <a:endParaRPr lang="ru-RU"/>
        </a:p>
      </dgm:t>
    </dgm:pt>
    <dgm:pt modelId="{EE6249BB-2418-4E65-96E5-9D7B06745795}">
      <dgm:prSet phldrT="[Текст]"/>
      <dgm:spPr/>
      <dgm:t>
        <a:bodyPr/>
        <a:lstStyle/>
        <a:p>
          <a:pPr>
            <a:lnSpc>
              <a:spcPct val="200000"/>
            </a:lnSpc>
          </a:pPr>
          <a:r>
            <a:rPr lang="ru-RU" dirty="0" smtClean="0"/>
            <a:t>сплошные </a:t>
          </a:r>
          <a:endParaRPr lang="ru-RU" dirty="0"/>
        </a:p>
      </dgm:t>
    </dgm:pt>
    <dgm:pt modelId="{47DA9266-FF45-4903-B430-BFC2AB3E04C4}" type="parTrans" cxnId="{49799B18-B1B6-4284-BBEE-5BB0CED38FB5}">
      <dgm:prSet/>
      <dgm:spPr/>
      <dgm:t>
        <a:bodyPr/>
        <a:lstStyle/>
        <a:p>
          <a:endParaRPr lang="ru-RU"/>
        </a:p>
      </dgm:t>
    </dgm:pt>
    <dgm:pt modelId="{AFA916B9-C7E2-40CE-A98B-7E9260594A5C}" type="sibTrans" cxnId="{49799B18-B1B6-4284-BBEE-5BB0CED38FB5}">
      <dgm:prSet/>
      <dgm:spPr/>
      <dgm:t>
        <a:bodyPr/>
        <a:lstStyle/>
        <a:p>
          <a:endParaRPr lang="ru-RU"/>
        </a:p>
      </dgm:t>
    </dgm:pt>
    <dgm:pt modelId="{BF7F8456-8A20-46A9-8C66-7A04C22B8FFA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dirty="0" smtClean="0"/>
            <a:t>тип</a:t>
          </a:r>
          <a:endParaRPr lang="ru-RU" dirty="0"/>
        </a:p>
      </dgm:t>
    </dgm:pt>
    <dgm:pt modelId="{35973282-2A4E-42EA-8E06-5CD6BEA9D732}" type="parTrans" cxnId="{A3581879-64B5-4981-8415-21419F54E15D}">
      <dgm:prSet/>
      <dgm:spPr/>
      <dgm:t>
        <a:bodyPr/>
        <a:lstStyle/>
        <a:p>
          <a:endParaRPr lang="ru-RU"/>
        </a:p>
      </dgm:t>
    </dgm:pt>
    <dgm:pt modelId="{0B8064AE-DACB-4BAE-BA62-1A7020178CB3}" type="sibTrans" cxnId="{A3581879-64B5-4981-8415-21419F54E15D}">
      <dgm:prSet/>
      <dgm:spPr/>
      <dgm:t>
        <a:bodyPr/>
        <a:lstStyle/>
        <a:p>
          <a:endParaRPr lang="ru-RU"/>
        </a:p>
      </dgm:t>
    </dgm:pt>
    <dgm:pt modelId="{015E650B-4A0A-4CF1-AD31-5CBB6EB9A3F3}">
      <dgm:prSet phldrT="[Текст]"/>
      <dgm:spPr/>
      <dgm:t>
        <a:bodyPr/>
        <a:lstStyle/>
        <a:p>
          <a:pPr>
            <a:lnSpc>
              <a:spcPct val="150000"/>
            </a:lnSpc>
          </a:pPr>
          <a:r>
            <a:rPr lang="ru-RU" dirty="0" smtClean="0"/>
            <a:t>описание </a:t>
          </a:r>
          <a:endParaRPr lang="ru-RU" dirty="0"/>
        </a:p>
      </dgm:t>
    </dgm:pt>
    <dgm:pt modelId="{85F6697B-72D0-4F3A-B288-E401627583F3}" type="parTrans" cxnId="{D1476AEF-DCA4-457E-A84F-031C748ED2B3}">
      <dgm:prSet/>
      <dgm:spPr/>
      <dgm:t>
        <a:bodyPr/>
        <a:lstStyle/>
        <a:p>
          <a:endParaRPr lang="ru-RU"/>
        </a:p>
      </dgm:t>
    </dgm:pt>
    <dgm:pt modelId="{5EE31571-0F89-4126-B61A-02664A68AEE2}" type="sibTrans" cxnId="{D1476AEF-DCA4-457E-A84F-031C748ED2B3}">
      <dgm:prSet/>
      <dgm:spPr/>
      <dgm:t>
        <a:bodyPr/>
        <a:lstStyle/>
        <a:p>
          <a:endParaRPr lang="ru-RU"/>
        </a:p>
      </dgm:t>
    </dgm:pt>
    <dgm:pt modelId="{7D1EFB81-FA18-4705-BDFA-69785E9AB17A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dirty="0" smtClean="0"/>
            <a:t>среда</a:t>
          </a:r>
          <a:endParaRPr lang="ru-RU" dirty="0"/>
        </a:p>
      </dgm:t>
    </dgm:pt>
    <dgm:pt modelId="{F8DB8CDB-ED41-416B-972A-D69187056CA8}" type="parTrans" cxnId="{B2B790E2-E2FF-4E63-9338-DFD06CFB2F89}">
      <dgm:prSet/>
      <dgm:spPr/>
      <dgm:t>
        <a:bodyPr/>
        <a:lstStyle/>
        <a:p>
          <a:endParaRPr lang="ru-RU"/>
        </a:p>
      </dgm:t>
    </dgm:pt>
    <dgm:pt modelId="{FE5CFCA7-1E7E-4E3B-9882-93F9C0DBE883}" type="sibTrans" cxnId="{B2B790E2-E2FF-4E63-9338-DFD06CFB2F89}">
      <dgm:prSet/>
      <dgm:spPr/>
      <dgm:t>
        <a:bodyPr/>
        <a:lstStyle/>
        <a:p>
          <a:endParaRPr lang="ru-RU"/>
        </a:p>
      </dgm:t>
    </dgm:pt>
    <dgm:pt modelId="{F4C68A57-80A3-4122-B96C-E35BDC814AA7}">
      <dgm:prSet/>
      <dgm:spPr/>
      <dgm:t>
        <a:bodyPr/>
        <a:lstStyle/>
        <a:p>
          <a:pPr>
            <a:lnSpc>
              <a:spcPct val="150000"/>
            </a:lnSpc>
          </a:pPr>
          <a:r>
            <a:rPr lang="ru-RU" dirty="0" smtClean="0"/>
            <a:t>электронные</a:t>
          </a:r>
          <a:endParaRPr lang="ru-RU" dirty="0"/>
        </a:p>
      </dgm:t>
    </dgm:pt>
    <dgm:pt modelId="{BBFE5B03-13E4-43CF-A934-ECF2C8265070}" type="parTrans" cxnId="{794C8232-900B-45F1-8415-C3896A2B37D1}">
      <dgm:prSet/>
      <dgm:spPr/>
      <dgm:t>
        <a:bodyPr/>
        <a:lstStyle/>
        <a:p>
          <a:endParaRPr lang="ru-RU"/>
        </a:p>
      </dgm:t>
    </dgm:pt>
    <dgm:pt modelId="{956CAD53-000B-4616-8F4F-7EC0C9DE76E5}" type="sibTrans" cxnId="{794C8232-900B-45F1-8415-C3896A2B37D1}">
      <dgm:prSet/>
      <dgm:spPr/>
      <dgm:t>
        <a:bodyPr/>
        <a:lstStyle/>
        <a:p>
          <a:endParaRPr lang="ru-RU"/>
        </a:p>
      </dgm:t>
    </dgm:pt>
    <dgm:pt modelId="{F567D1EF-70D6-46A8-AD91-B207ECBA0581}">
      <dgm:prSet/>
      <dgm:spPr/>
      <dgm:t>
        <a:bodyPr/>
        <a:lstStyle/>
        <a:p>
          <a:pPr>
            <a:lnSpc>
              <a:spcPct val="200000"/>
            </a:lnSpc>
          </a:pPr>
          <a:r>
            <a:rPr lang="ru-RU" dirty="0" smtClean="0"/>
            <a:t>несплошные </a:t>
          </a:r>
          <a:endParaRPr lang="ru-RU" dirty="0"/>
        </a:p>
      </dgm:t>
    </dgm:pt>
    <dgm:pt modelId="{F37AA911-B41B-4127-AF57-43B4984ED650}" type="parTrans" cxnId="{F8A013EF-7860-4172-B8FB-D7614E131AC9}">
      <dgm:prSet/>
      <dgm:spPr/>
      <dgm:t>
        <a:bodyPr/>
        <a:lstStyle/>
        <a:p>
          <a:endParaRPr lang="ru-RU"/>
        </a:p>
      </dgm:t>
    </dgm:pt>
    <dgm:pt modelId="{A3049FBB-719F-4A4A-B3BF-CE4FB6F54489}" type="sibTrans" cxnId="{F8A013EF-7860-4172-B8FB-D7614E131AC9}">
      <dgm:prSet/>
      <dgm:spPr/>
      <dgm:t>
        <a:bodyPr/>
        <a:lstStyle/>
        <a:p>
          <a:endParaRPr lang="ru-RU"/>
        </a:p>
      </dgm:t>
    </dgm:pt>
    <dgm:pt modelId="{2D8CBD36-078E-4554-8464-0519BB319FF7}">
      <dgm:prSet/>
      <dgm:spPr/>
      <dgm:t>
        <a:bodyPr/>
        <a:lstStyle/>
        <a:p>
          <a:pPr>
            <a:lnSpc>
              <a:spcPct val="200000"/>
            </a:lnSpc>
          </a:pPr>
          <a:r>
            <a:rPr lang="ru-RU" dirty="0" smtClean="0"/>
            <a:t>смешанные </a:t>
          </a:r>
          <a:endParaRPr lang="ru-RU" dirty="0"/>
        </a:p>
      </dgm:t>
    </dgm:pt>
    <dgm:pt modelId="{4A868B8A-7A8F-4FCC-B24C-B7EEF1538A58}" type="parTrans" cxnId="{4A70A47D-FFB3-48C2-8140-448920FECE86}">
      <dgm:prSet/>
      <dgm:spPr/>
      <dgm:t>
        <a:bodyPr/>
        <a:lstStyle/>
        <a:p>
          <a:endParaRPr lang="ru-RU"/>
        </a:p>
      </dgm:t>
    </dgm:pt>
    <dgm:pt modelId="{832D9877-C3E0-4AA2-A00C-1E24627B3E07}" type="sibTrans" cxnId="{4A70A47D-FFB3-48C2-8140-448920FECE86}">
      <dgm:prSet/>
      <dgm:spPr/>
      <dgm:t>
        <a:bodyPr/>
        <a:lstStyle/>
        <a:p>
          <a:endParaRPr lang="ru-RU"/>
        </a:p>
      </dgm:t>
    </dgm:pt>
    <dgm:pt modelId="{76351703-4946-4D24-B8E5-E5585BA18E6A}">
      <dgm:prSet/>
      <dgm:spPr/>
      <dgm:t>
        <a:bodyPr/>
        <a:lstStyle/>
        <a:p>
          <a:pPr>
            <a:lnSpc>
              <a:spcPct val="200000"/>
            </a:lnSpc>
          </a:pPr>
          <a:r>
            <a:rPr lang="ru-RU" dirty="0" smtClean="0"/>
            <a:t>составные</a:t>
          </a:r>
          <a:endParaRPr lang="ru-RU" dirty="0"/>
        </a:p>
      </dgm:t>
    </dgm:pt>
    <dgm:pt modelId="{4D8932BC-91DF-4C05-980A-88AEB78E79D3}" type="parTrans" cxnId="{295257AA-91D5-4B42-88FC-C67EF1F4B6F2}">
      <dgm:prSet/>
      <dgm:spPr/>
      <dgm:t>
        <a:bodyPr/>
        <a:lstStyle/>
        <a:p>
          <a:endParaRPr lang="ru-RU"/>
        </a:p>
      </dgm:t>
    </dgm:pt>
    <dgm:pt modelId="{68A2243E-284B-4897-BBF4-6DE7CC3B3D75}" type="sibTrans" cxnId="{295257AA-91D5-4B42-88FC-C67EF1F4B6F2}">
      <dgm:prSet/>
      <dgm:spPr/>
      <dgm:t>
        <a:bodyPr/>
        <a:lstStyle/>
        <a:p>
          <a:endParaRPr lang="ru-RU"/>
        </a:p>
      </dgm:t>
    </dgm:pt>
    <dgm:pt modelId="{57D930A8-4B84-478A-8B29-152669E33519}">
      <dgm:prSet/>
      <dgm:spPr/>
      <dgm:t>
        <a:bodyPr/>
        <a:lstStyle/>
        <a:p>
          <a:pPr>
            <a:lnSpc>
              <a:spcPct val="150000"/>
            </a:lnSpc>
          </a:pPr>
          <a:r>
            <a:rPr lang="ru-RU" dirty="0" smtClean="0"/>
            <a:t>тексты, подразумевающие участие читателя </a:t>
          </a:r>
          <a:endParaRPr lang="ru-RU" dirty="0"/>
        </a:p>
      </dgm:t>
    </dgm:pt>
    <dgm:pt modelId="{DBF0F477-9AE2-4853-831B-0AE5A66EAF96}" type="parTrans" cxnId="{484613D4-69C6-46B5-B990-FD7BB519D0BE}">
      <dgm:prSet/>
      <dgm:spPr/>
      <dgm:t>
        <a:bodyPr/>
        <a:lstStyle/>
        <a:p>
          <a:endParaRPr lang="ru-RU"/>
        </a:p>
      </dgm:t>
    </dgm:pt>
    <dgm:pt modelId="{1ACB9DFC-49CC-4073-88CF-3EFEEBD8C2BC}" type="sibTrans" cxnId="{484613D4-69C6-46B5-B990-FD7BB519D0BE}">
      <dgm:prSet/>
      <dgm:spPr/>
      <dgm:t>
        <a:bodyPr/>
        <a:lstStyle/>
        <a:p>
          <a:endParaRPr lang="ru-RU"/>
        </a:p>
      </dgm:t>
    </dgm:pt>
    <dgm:pt modelId="{98F3B6C7-AC03-4E04-87C3-585667CE004D}">
      <dgm:prSet/>
      <dgm:spPr/>
      <dgm:t>
        <a:bodyPr/>
        <a:lstStyle/>
        <a:p>
          <a:pPr>
            <a:lnSpc>
              <a:spcPct val="150000"/>
            </a:lnSpc>
          </a:pPr>
          <a:r>
            <a:rPr lang="ru-RU" dirty="0" smtClean="0"/>
            <a:t>тексты,  не подразумевающие участие читателя</a:t>
          </a:r>
          <a:endParaRPr lang="ru-RU" dirty="0"/>
        </a:p>
      </dgm:t>
    </dgm:pt>
    <dgm:pt modelId="{6AE6D713-01FC-417D-A4CD-385CA67BE508}" type="parTrans" cxnId="{5CC716D5-0F06-40E4-B4C6-514F4A804F1D}">
      <dgm:prSet/>
      <dgm:spPr/>
      <dgm:t>
        <a:bodyPr/>
        <a:lstStyle/>
        <a:p>
          <a:endParaRPr lang="ru-RU"/>
        </a:p>
      </dgm:t>
    </dgm:pt>
    <dgm:pt modelId="{6CC8E2A9-D017-4437-AC1F-81F575AF3C60}" type="sibTrans" cxnId="{5CC716D5-0F06-40E4-B4C6-514F4A804F1D}">
      <dgm:prSet/>
      <dgm:spPr/>
      <dgm:t>
        <a:bodyPr/>
        <a:lstStyle/>
        <a:p>
          <a:endParaRPr lang="ru-RU"/>
        </a:p>
      </dgm:t>
    </dgm:pt>
    <dgm:pt modelId="{97A65935-DF00-43FC-9A94-327BCDE64202}">
      <dgm:prSet/>
      <dgm:spPr/>
      <dgm:t>
        <a:bodyPr/>
        <a:lstStyle/>
        <a:p>
          <a:pPr>
            <a:lnSpc>
              <a:spcPct val="150000"/>
            </a:lnSpc>
          </a:pPr>
          <a:r>
            <a:rPr lang="ru-RU" dirty="0" smtClean="0"/>
            <a:t>повествование </a:t>
          </a:r>
          <a:endParaRPr lang="ru-RU" dirty="0"/>
        </a:p>
      </dgm:t>
    </dgm:pt>
    <dgm:pt modelId="{7DCB054A-B36C-44D4-8207-ADE8281BAD98}" type="parTrans" cxnId="{C712341E-5B5E-45D2-9405-56B7EB250810}">
      <dgm:prSet/>
      <dgm:spPr/>
      <dgm:t>
        <a:bodyPr/>
        <a:lstStyle/>
        <a:p>
          <a:endParaRPr lang="ru-RU"/>
        </a:p>
      </dgm:t>
    </dgm:pt>
    <dgm:pt modelId="{D1C4358D-1DC0-4273-AD61-B594642A9798}" type="sibTrans" cxnId="{C712341E-5B5E-45D2-9405-56B7EB250810}">
      <dgm:prSet/>
      <dgm:spPr/>
      <dgm:t>
        <a:bodyPr/>
        <a:lstStyle/>
        <a:p>
          <a:endParaRPr lang="ru-RU"/>
        </a:p>
      </dgm:t>
    </dgm:pt>
    <dgm:pt modelId="{97FC950A-48E8-448D-9697-8DCF5E1E2243}">
      <dgm:prSet/>
      <dgm:spPr/>
      <dgm:t>
        <a:bodyPr/>
        <a:lstStyle/>
        <a:p>
          <a:pPr>
            <a:lnSpc>
              <a:spcPct val="150000"/>
            </a:lnSpc>
          </a:pPr>
          <a:r>
            <a:rPr lang="ru-RU" dirty="0" smtClean="0"/>
            <a:t>рассуждение </a:t>
          </a:r>
          <a:endParaRPr lang="ru-RU" dirty="0"/>
        </a:p>
      </dgm:t>
    </dgm:pt>
    <dgm:pt modelId="{4410CEDA-331D-4580-A308-B31DAC81BEE0}" type="parTrans" cxnId="{100F9B25-BBB1-45BC-B8A7-CFB2878E41DF}">
      <dgm:prSet/>
      <dgm:spPr/>
      <dgm:t>
        <a:bodyPr/>
        <a:lstStyle/>
        <a:p>
          <a:endParaRPr lang="ru-RU"/>
        </a:p>
      </dgm:t>
    </dgm:pt>
    <dgm:pt modelId="{963B874D-DDF6-4E58-A706-3E1643BBD4F5}" type="sibTrans" cxnId="{100F9B25-BBB1-45BC-B8A7-CFB2878E41DF}">
      <dgm:prSet/>
      <dgm:spPr/>
      <dgm:t>
        <a:bodyPr/>
        <a:lstStyle/>
        <a:p>
          <a:endParaRPr lang="ru-RU"/>
        </a:p>
      </dgm:t>
    </dgm:pt>
    <dgm:pt modelId="{8A28D1FE-5A2F-458E-A850-B4D6E749EC8A}">
      <dgm:prSet/>
      <dgm:spPr/>
      <dgm:t>
        <a:bodyPr/>
        <a:lstStyle/>
        <a:p>
          <a:pPr>
            <a:lnSpc>
              <a:spcPct val="150000"/>
            </a:lnSpc>
          </a:pPr>
          <a:r>
            <a:rPr lang="ru-RU" dirty="0" smtClean="0"/>
            <a:t>толкование</a:t>
          </a:r>
          <a:endParaRPr lang="ru-RU" dirty="0"/>
        </a:p>
      </dgm:t>
    </dgm:pt>
    <dgm:pt modelId="{2D5C97D5-80EB-4577-AAA4-1AE38248782C}" type="parTrans" cxnId="{AAD6D2EB-A6AC-45A8-A08F-AD0ED427E362}">
      <dgm:prSet/>
      <dgm:spPr/>
      <dgm:t>
        <a:bodyPr/>
        <a:lstStyle/>
        <a:p>
          <a:endParaRPr lang="ru-RU"/>
        </a:p>
      </dgm:t>
    </dgm:pt>
    <dgm:pt modelId="{E435FF9F-1AA6-4D4B-B102-3ED5A1280ADF}" type="sibTrans" cxnId="{AAD6D2EB-A6AC-45A8-A08F-AD0ED427E362}">
      <dgm:prSet/>
      <dgm:spPr/>
      <dgm:t>
        <a:bodyPr/>
        <a:lstStyle/>
        <a:p>
          <a:endParaRPr lang="ru-RU"/>
        </a:p>
      </dgm:t>
    </dgm:pt>
    <dgm:pt modelId="{9AC18758-3087-42AE-9217-8FE4EF383436}">
      <dgm:prSet/>
      <dgm:spPr/>
      <dgm:t>
        <a:bodyPr/>
        <a:lstStyle/>
        <a:p>
          <a:pPr>
            <a:lnSpc>
              <a:spcPct val="150000"/>
            </a:lnSpc>
          </a:pPr>
          <a:r>
            <a:rPr lang="ru-RU" dirty="0" smtClean="0"/>
            <a:t>инструкция</a:t>
          </a:r>
          <a:endParaRPr lang="ru-RU" dirty="0"/>
        </a:p>
      </dgm:t>
    </dgm:pt>
    <dgm:pt modelId="{4201A52D-249B-4DE6-A03D-D981BBA817D8}" type="parTrans" cxnId="{7F494142-FDBD-4C79-835A-786A0AB3EB33}">
      <dgm:prSet/>
      <dgm:spPr/>
      <dgm:t>
        <a:bodyPr/>
        <a:lstStyle/>
        <a:p>
          <a:endParaRPr lang="ru-RU"/>
        </a:p>
      </dgm:t>
    </dgm:pt>
    <dgm:pt modelId="{CE1779D6-C05A-4111-A596-96B2873AA337}" type="sibTrans" cxnId="{7F494142-FDBD-4C79-835A-786A0AB3EB33}">
      <dgm:prSet/>
      <dgm:spPr/>
      <dgm:t>
        <a:bodyPr/>
        <a:lstStyle/>
        <a:p>
          <a:endParaRPr lang="ru-RU"/>
        </a:p>
      </dgm:t>
    </dgm:pt>
    <dgm:pt modelId="{4D6DB9EB-2BA7-4A0A-A159-D2C378DF99E4}">
      <dgm:prSet/>
      <dgm:spPr/>
      <dgm:t>
        <a:bodyPr/>
        <a:lstStyle/>
        <a:p>
          <a:pPr>
            <a:lnSpc>
              <a:spcPct val="150000"/>
            </a:lnSpc>
          </a:pPr>
          <a:r>
            <a:rPr lang="ru-RU" dirty="0" smtClean="0"/>
            <a:t>переговоры</a:t>
          </a:r>
          <a:endParaRPr lang="ru-RU" dirty="0"/>
        </a:p>
      </dgm:t>
    </dgm:pt>
    <dgm:pt modelId="{FE35D300-35BB-4B66-8F38-D47E32366209}" type="parTrans" cxnId="{E97B60FD-A6A8-4E5F-A895-91946832784E}">
      <dgm:prSet/>
      <dgm:spPr/>
      <dgm:t>
        <a:bodyPr/>
        <a:lstStyle/>
        <a:p>
          <a:endParaRPr lang="ru-RU"/>
        </a:p>
      </dgm:t>
    </dgm:pt>
    <dgm:pt modelId="{AFDCCFC1-7302-49D6-B742-0224DF18708D}" type="sibTrans" cxnId="{E97B60FD-A6A8-4E5F-A895-91946832784E}">
      <dgm:prSet/>
      <dgm:spPr/>
      <dgm:t>
        <a:bodyPr/>
        <a:lstStyle/>
        <a:p>
          <a:endParaRPr lang="ru-RU"/>
        </a:p>
      </dgm:t>
    </dgm:pt>
    <dgm:pt modelId="{A778BC6A-0091-41D3-BB40-0521D7849A8E}">
      <dgm:prSet phldrT="[Текст]"/>
      <dgm:spPr/>
      <dgm:t>
        <a:bodyPr/>
        <a:lstStyle/>
        <a:p>
          <a:pPr>
            <a:lnSpc>
              <a:spcPct val="150000"/>
            </a:lnSpc>
          </a:pPr>
          <a:endParaRPr lang="ru-RU" dirty="0"/>
        </a:p>
      </dgm:t>
    </dgm:pt>
    <dgm:pt modelId="{3BDA73A5-228F-41E2-9BDC-BAB00D9A3D0C}" type="parTrans" cxnId="{E665AE4A-55BA-4D47-91F0-FD8CD308EC70}">
      <dgm:prSet/>
      <dgm:spPr/>
      <dgm:t>
        <a:bodyPr/>
        <a:lstStyle/>
        <a:p>
          <a:endParaRPr lang="ru-RU"/>
        </a:p>
      </dgm:t>
    </dgm:pt>
    <dgm:pt modelId="{02934EE7-DD87-43BE-89C4-0B9FC592E11B}" type="sibTrans" cxnId="{E665AE4A-55BA-4D47-91F0-FD8CD308EC70}">
      <dgm:prSet/>
      <dgm:spPr/>
      <dgm:t>
        <a:bodyPr/>
        <a:lstStyle/>
        <a:p>
          <a:endParaRPr lang="ru-RU"/>
        </a:p>
      </dgm:t>
    </dgm:pt>
    <dgm:pt modelId="{B673B666-741B-4E3F-9E92-D6DDC634E5C3}" type="pres">
      <dgm:prSet presAssocID="{C3CEDE78-7264-41D6-A043-F039909449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085B98-ECA3-4247-BE82-B26CB305F596}" type="pres">
      <dgm:prSet presAssocID="{E0D0AE74-AF57-4361-985B-B586DE7CB200}" presName="composite" presStyleCnt="0"/>
      <dgm:spPr/>
    </dgm:pt>
    <dgm:pt modelId="{D3F49EE5-9432-4CF8-96CC-4C94AE42940B}" type="pres">
      <dgm:prSet presAssocID="{E0D0AE74-AF57-4361-985B-B586DE7CB20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DB70A-78D5-401B-9C7A-4093A5DC4094}" type="pres">
      <dgm:prSet presAssocID="{E0D0AE74-AF57-4361-985B-B586DE7CB200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0435D-7540-44B6-B03F-0A8266BFB7CD}" type="pres">
      <dgm:prSet presAssocID="{8CF7CA9F-401F-4963-AA14-CD9164F34775}" presName="space" presStyleCnt="0"/>
      <dgm:spPr/>
    </dgm:pt>
    <dgm:pt modelId="{3D120B1F-E0B8-4B9F-B362-58A8A213FEF8}" type="pres">
      <dgm:prSet presAssocID="{EAB1F127-D974-4586-BB93-33E7AA09B947}" presName="composite" presStyleCnt="0"/>
      <dgm:spPr/>
    </dgm:pt>
    <dgm:pt modelId="{A2EB21A9-A379-4D8B-A7D0-F001DECBBE33}" type="pres">
      <dgm:prSet presAssocID="{EAB1F127-D974-4586-BB93-33E7AA09B94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92D1D-BD20-4936-9983-65E8D55A990C}" type="pres">
      <dgm:prSet presAssocID="{EAB1F127-D974-4586-BB93-33E7AA09B947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EB6FA-F9CD-48A8-8CC2-129814FF3BAD}" type="pres">
      <dgm:prSet presAssocID="{E8E34E86-C5BF-4659-B8F4-3D50C944E0FD}" presName="space" presStyleCnt="0"/>
      <dgm:spPr/>
    </dgm:pt>
    <dgm:pt modelId="{E5BEA61B-9D94-472A-A9CB-504EC90A8926}" type="pres">
      <dgm:prSet presAssocID="{7D1EFB81-FA18-4705-BDFA-69785E9AB17A}" presName="composite" presStyleCnt="0"/>
      <dgm:spPr/>
    </dgm:pt>
    <dgm:pt modelId="{2B1EDB53-7297-483B-AE11-7A9182F7F9C7}" type="pres">
      <dgm:prSet presAssocID="{7D1EFB81-FA18-4705-BDFA-69785E9AB17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1E39A-0DB8-4061-A9B3-E33BAF5F7140}" type="pres">
      <dgm:prSet presAssocID="{7D1EFB81-FA18-4705-BDFA-69785E9AB17A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AFDCF-C918-4279-B247-9E924FFBA783}" type="pres">
      <dgm:prSet presAssocID="{FE5CFCA7-1E7E-4E3B-9882-93F9C0DBE883}" presName="space" presStyleCnt="0"/>
      <dgm:spPr/>
    </dgm:pt>
    <dgm:pt modelId="{12A4E127-E808-4805-AB0F-47EE93554F0D}" type="pres">
      <dgm:prSet presAssocID="{BF7F8456-8A20-46A9-8C66-7A04C22B8FFA}" presName="composite" presStyleCnt="0"/>
      <dgm:spPr/>
    </dgm:pt>
    <dgm:pt modelId="{81E07E9F-3937-4860-B026-85E3F243F6A3}" type="pres">
      <dgm:prSet presAssocID="{BF7F8456-8A20-46A9-8C66-7A04C22B8FF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95C98-867D-413C-AF6F-614C3736D888}" type="pres">
      <dgm:prSet presAssocID="{BF7F8456-8A20-46A9-8C66-7A04C22B8FFA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31E887-B67E-49F9-B006-D804803BB29D}" type="presOf" srcId="{BF7F8456-8A20-46A9-8C66-7A04C22B8FFA}" destId="{81E07E9F-3937-4860-B026-85E3F243F6A3}" srcOrd="0" destOrd="0" presId="urn:microsoft.com/office/officeart/2005/8/layout/hList1"/>
    <dgm:cxn modelId="{5CC716D5-0F06-40E4-B4C6-514F4A804F1D}" srcId="{7D1EFB81-FA18-4705-BDFA-69785E9AB17A}" destId="{98F3B6C7-AC03-4E04-87C3-585667CE004D}" srcOrd="1" destOrd="0" parTransId="{6AE6D713-01FC-417D-A4CD-385CA67BE508}" sibTransId="{6CC8E2A9-D017-4437-AC1F-81F575AF3C60}"/>
    <dgm:cxn modelId="{E97B60FD-A6A8-4E5F-A895-91946832784E}" srcId="{BF7F8456-8A20-46A9-8C66-7A04C22B8FFA}" destId="{4D6DB9EB-2BA7-4A0A-A159-D2C378DF99E4}" srcOrd="5" destOrd="0" parTransId="{FE35D300-35BB-4B66-8F38-D47E32366209}" sibTransId="{AFDCCFC1-7302-49D6-B742-0224DF18708D}"/>
    <dgm:cxn modelId="{20757A3E-500F-446A-8D10-DAC6F09224B0}" type="presOf" srcId="{9AC18758-3087-42AE-9217-8FE4EF383436}" destId="{45D95C98-867D-413C-AF6F-614C3736D888}" srcOrd="0" destOrd="4" presId="urn:microsoft.com/office/officeart/2005/8/layout/hList1"/>
    <dgm:cxn modelId="{6AE00CC2-779F-42EF-93AD-018337F99D61}" type="presOf" srcId="{E0D0AE74-AF57-4361-985B-B586DE7CB200}" destId="{D3F49EE5-9432-4CF8-96CC-4C94AE42940B}" srcOrd="0" destOrd="0" presId="urn:microsoft.com/office/officeart/2005/8/layout/hList1"/>
    <dgm:cxn modelId="{FB479480-2BC1-4E3E-A9E1-162550D37B16}" type="presOf" srcId="{C3CEDE78-7264-41D6-A043-F03990944932}" destId="{B673B666-741B-4E3F-9E92-D6DDC634E5C3}" srcOrd="0" destOrd="0" presId="urn:microsoft.com/office/officeart/2005/8/layout/hList1"/>
    <dgm:cxn modelId="{B2B790E2-E2FF-4E63-9338-DFD06CFB2F89}" srcId="{C3CEDE78-7264-41D6-A043-F03990944932}" destId="{7D1EFB81-FA18-4705-BDFA-69785E9AB17A}" srcOrd="2" destOrd="0" parTransId="{F8DB8CDB-ED41-416B-972A-D69187056CA8}" sibTransId="{FE5CFCA7-1E7E-4E3B-9882-93F9C0DBE883}"/>
    <dgm:cxn modelId="{9A5D6512-1FDB-4D7F-87F2-ABA79E519D6A}" srcId="{C3CEDE78-7264-41D6-A043-F03990944932}" destId="{EAB1F127-D974-4586-BB93-33E7AA09B947}" srcOrd="1" destOrd="0" parTransId="{1ECFB0CE-F9EA-45E8-B04F-AF06CA0469D9}" sibTransId="{E8E34E86-C5BF-4659-B8F4-3D50C944E0FD}"/>
    <dgm:cxn modelId="{AAD6D2EB-A6AC-45A8-A08F-AD0ED427E362}" srcId="{BF7F8456-8A20-46A9-8C66-7A04C22B8FFA}" destId="{8A28D1FE-5A2F-458E-A850-B4D6E749EC8A}" srcOrd="3" destOrd="0" parTransId="{2D5C97D5-80EB-4577-AAA4-1AE38248782C}" sibTransId="{E435FF9F-1AA6-4D4B-B102-3ED5A1280ADF}"/>
    <dgm:cxn modelId="{72FDC5EA-95DC-4005-A2E1-7ABFC834D350}" type="presOf" srcId="{EE6249BB-2418-4E65-96E5-9D7B06745795}" destId="{EFE92D1D-BD20-4936-9983-65E8D55A990C}" srcOrd="0" destOrd="0" presId="urn:microsoft.com/office/officeart/2005/8/layout/hList1"/>
    <dgm:cxn modelId="{9C54F7D3-9116-4432-BE88-92C68F276190}" type="presOf" srcId="{F4C68A57-80A3-4122-B96C-E35BDC814AA7}" destId="{9CBDB70A-78D5-401B-9C7A-4093A5DC4094}" srcOrd="0" destOrd="2" presId="urn:microsoft.com/office/officeart/2005/8/layout/hList1"/>
    <dgm:cxn modelId="{ED3B9140-88F7-486C-A61C-BADCAA301322}" type="presOf" srcId="{8A28D1FE-5A2F-458E-A850-B4D6E749EC8A}" destId="{45D95C98-867D-413C-AF6F-614C3736D888}" srcOrd="0" destOrd="3" presId="urn:microsoft.com/office/officeart/2005/8/layout/hList1"/>
    <dgm:cxn modelId="{484613D4-69C6-46B5-B990-FD7BB519D0BE}" srcId="{7D1EFB81-FA18-4705-BDFA-69785E9AB17A}" destId="{57D930A8-4B84-478A-8B29-152669E33519}" srcOrd="0" destOrd="0" parTransId="{DBF0F477-9AE2-4853-831B-0AE5A66EAF96}" sibTransId="{1ACB9DFC-49CC-4073-88CF-3EFEEBD8C2BC}"/>
    <dgm:cxn modelId="{F36DED1E-98A8-44B1-AA31-9F979B7DF6C1}" type="presOf" srcId="{98F3B6C7-AC03-4E04-87C3-585667CE004D}" destId="{5F51E39A-0DB8-4061-A9B3-E33BAF5F7140}" srcOrd="0" destOrd="1" presId="urn:microsoft.com/office/officeart/2005/8/layout/hList1"/>
    <dgm:cxn modelId="{100F9B25-BBB1-45BC-B8A7-CFB2878E41DF}" srcId="{BF7F8456-8A20-46A9-8C66-7A04C22B8FFA}" destId="{97FC950A-48E8-448D-9697-8DCF5E1E2243}" srcOrd="2" destOrd="0" parTransId="{4410CEDA-331D-4580-A308-B31DAC81BEE0}" sibTransId="{963B874D-DDF6-4E58-A706-3E1643BBD4F5}"/>
    <dgm:cxn modelId="{EDE3DE8B-5D85-496C-A6C8-DFDA52E5EF76}" type="presOf" srcId="{7D1EFB81-FA18-4705-BDFA-69785E9AB17A}" destId="{2B1EDB53-7297-483B-AE11-7A9182F7F9C7}" srcOrd="0" destOrd="0" presId="urn:microsoft.com/office/officeart/2005/8/layout/hList1"/>
    <dgm:cxn modelId="{D925BB47-8D4F-4285-AEA4-8E9F71E63431}" srcId="{E0D0AE74-AF57-4361-985B-B586DE7CB200}" destId="{0FACC19D-A333-454B-84BE-AF2474015B3C}" srcOrd="0" destOrd="0" parTransId="{A243710D-B2F3-4A39-98FC-E75C9849F30E}" sibTransId="{550E8C7F-5302-41F1-8BD3-7FBFE1FAFA4F}"/>
    <dgm:cxn modelId="{4630B77A-A386-4015-B124-16DDD5FD4AB2}" type="presOf" srcId="{A778BC6A-0091-41D3-BB40-0521D7849A8E}" destId="{9CBDB70A-78D5-401B-9C7A-4093A5DC4094}" srcOrd="0" destOrd="1" presId="urn:microsoft.com/office/officeart/2005/8/layout/hList1"/>
    <dgm:cxn modelId="{7C3D1938-62F7-4987-82CE-07A5F5C6F9A4}" srcId="{C3CEDE78-7264-41D6-A043-F03990944932}" destId="{E0D0AE74-AF57-4361-985B-B586DE7CB200}" srcOrd="0" destOrd="0" parTransId="{B7B36E6A-B0CD-4D96-AEFC-FBAB566973E5}" sibTransId="{8CF7CA9F-401F-4963-AA14-CD9164F34775}"/>
    <dgm:cxn modelId="{1CEA2969-9C47-4179-9290-57333461EE54}" type="presOf" srcId="{97FC950A-48E8-448D-9697-8DCF5E1E2243}" destId="{45D95C98-867D-413C-AF6F-614C3736D888}" srcOrd="0" destOrd="2" presId="urn:microsoft.com/office/officeart/2005/8/layout/hList1"/>
    <dgm:cxn modelId="{295257AA-91D5-4B42-88FC-C67EF1F4B6F2}" srcId="{EAB1F127-D974-4586-BB93-33E7AA09B947}" destId="{76351703-4946-4D24-B8E5-E5585BA18E6A}" srcOrd="3" destOrd="0" parTransId="{4D8932BC-91DF-4C05-980A-88AEB78E79D3}" sibTransId="{68A2243E-284B-4897-BBF4-6DE7CC3B3D75}"/>
    <dgm:cxn modelId="{A3581879-64B5-4981-8415-21419F54E15D}" srcId="{C3CEDE78-7264-41D6-A043-F03990944932}" destId="{BF7F8456-8A20-46A9-8C66-7A04C22B8FFA}" srcOrd="3" destOrd="0" parTransId="{35973282-2A4E-42EA-8E06-5CD6BEA9D732}" sibTransId="{0B8064AE-DACB-4BAE-BA62-1A7020178CB3}"/>
    <dgm:cxn modelId="{7F494142-FDBD-4C79-835A-786A0AB3EB33}" srcId="{BF7F8456-8A20-46A9-8C66-7A04C22B8FFA}" destId="{9AC18758-3087-42AE-9217-8FE4EF383436}" srcOrd="4" destOrd="0" parTransId="{4201A52D-249B-4DE6-A03D-D981BBA817D8}" sibTransId="{CE1779D6-C05A-4111-A596-96B2873AA337}"/>
    <dgm:cxn modelId="{E665AE4A-55BA-4D47-91F0-FD8CD308EC70}" srcId="{E0D0AE74-AF57-4361-985B-B586DE7CB200}" destId="{A778BC6A-0091-41D3-BB40-0521D7849A8E}" srcOrd="1" destOrd="0" parTransId="{3BDA73A5-228F-41E2-9BDC-BAB00D9A3D0C}" sibTransId="{02934EE7-DD87-43BE-89C4-0B9FC592E11B}"/>
    <dgm:cxn modelId="{49799B18-B1B6-4284-BBEE-5BB0CED38FB5}" srcId="{EAB1F127-D974-4586-BB93-33E7AA09B947}" destId="{EE6249BB-2418-4E65-96E5-9D7B06745795}" srcOrd="0" destOrd="0" parTransId="{47DA9266-FF45-4903-B430-BFC2AB3E04C4}" sibTransId="{AFA916B9-C7E2-40CE-A98B-7E9260594A5C}"/>
    <dgm:cxn modelId="{020449A9-72CF-4DFE-8D50-CE948A6BD76C}" type="presOf" srcId="{4D6DB9EB-2BA7-4A0A-A159-D2C378DF99E4}" destId="{45D95C98-867D-413C-AF6F-614C3736D888}" srcOrd="0" destOrd="5" presId="urn:microsoft.com/office/officeart/2005/8/layout/hList1"/>
    <dgm:cxn modelId="{8951B78A-19F4-4FD2-9AB8-7A7CC1A36061}" type="presOf" srcId="{97A65935-DF00-43FC-9A94-327BCDE64202}" destId="{45D95C98-867D-413C-AF6F-614C3736D888}" srcOrd="0" destOrd="1" presId="urn:microsoft.com/office/officeart/2005/8/layout/hList1"/>
    <dgm:cxn modelId="{3BA5B933-51F2-4D99-B885-6A381D1C5AB5}" type="presOf" srcId="{F567D1EF-70D6-46A8-AD91-B207ECBA0581}" destId="{EFE92D1D-BD20-4936-9983-65E8D55A990C}" srcOrd="0" destOrd="1" presId="urn:microsoft.com/office/officeart/2005/8/layout/hList1"/>
    <dgm:cxn modelId="{7A547A57-963B-4769-91F5-4FA0040D930C}" type="presOf" srcId="{57D930A8-4B84-478A-8B29-152669E33519}" destId="{5F51E39A-0DB8-4061-A9B3-E33BAF5F7140}" srcOrd="0" destOrd="0" presId="urn:microsoft.com/office/officeart/2005/8/layout/hList1"/>
    <dgm:cxn modelId="{4155D9CD-3A25-4348-81A0-76AADB9F0F2C}" type="presOf" srcId="{0FACC19D-A333-454B-84BE-AF2474015B3C}" destId="{9CBDB70A-78D5-401B-9C7A-4093A5DC4094}" srcOrd="0" destOrd="0" presId="urn:microsoft.com/office/officeart/2005/8/layout/hList1"/>
    <dgm:cxn modelId="{38936B0C-AC96-4A87-A231-036A2730E225}" type="presOf" srcId="{015E650B-4A0A-4CF1-AD31-5CBB6EB9A3F3}" destId="{45D95C98-867D-413C-AF6F-614C3736D888}" srcOrd="0" destOrd="0" presId="urn:microsoft.com/office/officeart/2005/8/layout/hList1"/>
    <dgm:cxn modelId="{4A70A47D-FFB3-48C2-8140-448920FECE86}" srcId="{EAB1F127-D974-4586-BB93-33E7AA09B947}" destId="{2D8CBD36-078E-4554-8464-0519BB319FF7}" srcOrd="2" destOrd="0" parTransId="{4A868B8A-7A8F-4FCC-B24C-B7EEF1538A58}" sibTransId="{832D9877-C3E0-4AA2-A00C-1E24627B3E07}"/>
    <dgm:cxn modelId="{794C8232-900B-45F1-8415-C3896A2B37D1}" srcId="{E0D0AE74-AF57-4361-985B-B586DE7CB200}" destId="{F4C68A57-80A3-4122-B96C-E35BDC814AA7}" srcOrd="2" destOrd="0" parTransId="{BBFE5B03-13E4-43CF-A934-ECF2C8265070}" sibTransId="{956CAD53-000B-4616-8F4F-7EC0C9DE76E5}"/>
    <dgm:cxn modelId="{04B3B286-F766-427C-927D-A92AC65380F3}" type="presOf" srcId="{2D8CBD36-078E-4554-8464-0519BB319FF7}" destId="{EFE92D1D-BD20-4936-9983-65E8D55A990C}" srcOrd="0" destOrd="2" presId="urn:microsoft.com/office/officeart/2005/8/layout/hList1"/>
    <dgm:cxn modelId="{F8A013EF-7860-4172-B8FB-D7614E131AC9}" srcId="{EAB1F127-D974-4586-BB93-33E7AA09B947}" destId="{F567D1EF-70D6-46A8-AD91-B207ECBA0581}" srcOrd="1" destOrd="0" parTransId="{F37AA911-B41B-4127-AF57-43B4984ED650}" sibTransId="{A3049FBB-719F-4A4A-B3BF-CE4FB6F54489}"/>
    <dgm:cxn modelId="{7AB2FAE9-8192-4AAA-989E-5E22429993FC}" type="presOf" srcId="{76351703-4946-4D24-B8E5-E5585BA18E6A}" destId="{EFE92D1D-BD20-4936-9983-65E8D55A990C}" srcOrd="0" destOrd="3" presId="urn:microsoft.com/office/officeart/2005/8/layout/hList1"/>
    <dgm:cxn modelId="{C712341E-5B5E-45D2-9405-56B7EB250810}" srcId="{BF7F8456-8A20-46A9-8C66-7A04C22B8FFA}" destId="{97A65935-DF00-43FC-9A94-327BCDE64202}" srcOrd="1" destOrd="0" parTransId="{7DCB054A-B36C-44D4-8207-ADE8281BAD98}" sibTransId="{D1C4358D-1DC0-4273-AD61-B594642A9798}"/>
    <dgm:cxn modelId="{D1476AEF-DCA4-457E-A84F-031C748ED2B3}" srcId="{BF7F8456-8A20-46A9-8C66-7A04C22B8FFA}" destId="{015E650B-4A0A-4CF1-AD31-5CBB6EB9A3F3}" srcOrd="0" destOrd="0" parTransId="{85F6697B-72D0-4F3A-B288-E401627583F3}" sibTransId="{5EE31571-0F89-4126-B61A-02664A68AEE2}"/>
    <dgm:cxn modelId="{06A340DE-21C2-4379-9451-3A883C068010}" type="presOf" srcId="{EAB1F127-D974-4586-BB93-33E7AA09B947}" destId="{A2EB21A9-A379-4D8B-A7D0-F001DECBBE33}" srcOrd="0" destOrd="0" presId="urn:microsoft.com/office/officeart/2005/8/layout/hList1"/>
    <dgm:cxn modelId="{62C27310-876D-4812-B33F-6A2C347D4A23}" type="presParOf" srcId="{B673B666-741B-4E3F-9E92-D6DDC634E5C3}" destId="{B7085B98-ECA3-4247-BE82-B26CB305F596}" srcOrd="0" destOrd="0" presId="urn:microsoft.com/office/officeart/2005/8/layout/hList1"/>
    <dgm:cxn modelId="{3FF082F5-08B2-46D0-9603-FF61F498CA20}" type="presParOf" srcId="{B7085B98-ECA3-4247-BE82-B26CB305F596}" destId="{D3F49EE5-9432-4CF8-96CC-4C94AE42940B}" srcOrd="0" destOrd="0" presId="urn:microsoft.com/office/officeart/2005/8/layout/hList1"/>
    <dgm:cxn modelId="{8B02FF5E-1D7A-424A-8908-19F8EF850F64}" type="presParOf" srcId="{B7085B98-ECA3-4247-BE82-B26CB305F596}" destId="{9CBDB70A-78D5-401B-9C7A-4093A5DC4094}" srcOrd="1" destOrd="0" presId="urn:microsoft.com/office/officeart/2005/8/layout/hList1"/>
    <dgm:cxn modelId="{EEA82635-DAAC-4B63-9E4F-DC7701F24562}" type="presParOf" srcId="{B673B666-741B-4E3F-9E92-D6DDC634E5C3}" destId="{D470435D-7540-44B6-B03F-0A8266BFB7CD}" srcOrd="1" destOrd="0" presId="urn:microsoft.com/office/officeart/2005/8/layout/hList1"/>
    <dgm:cxn modelId="{D490FC73-6912-48AF-A752-04746614CCF0}" type="presParOf" srcId="{B673B666-741B-4E3F-9E92-D6DDC634E5C3}" destId="{3D120B1F-E0B8-4B9F-B362-58A8A213FEF8}" srcOrd="2" destOrd="0" presId="urn:microsoft.com/office/officeart/2005/8/layout/hList1"/>
    <dgm:cxn modelId="{DB535D79-6FC9-45A2-828B-7DF16EAEC99C}" type="presParOf" srcId="{3D120B1F-E0B8-4B9F-B362-58A8A213FEF8}" destId="{A2EB21A9-A379-4D8B-A7D0-F001DECBBE33}" srcOrd="0" destOrd="0" presId="urn:microsoft.com/office/officeart/2005/8/layout/hList1"/>
    <dgm:cxn modelId="{04632823-6FFB-4DD1-A7D0-708131108123}" type="presParOf" srcId="{3D120B1F-E0B8-4B9F-B362-58A8A213FEF8}" destId="{EFE92D1D-BD20-4936-9983-65E8D55A990C}" srcOrd="1" destOrd="0" presId="urn:microsoft.com/office/officeart/2005/8/layout/hList1"/>
    <dgm:cxn modelId="{EA7C96FF-613B-42A0-AA8E-48E746D5CF78}" type="presParOf" srcId="{B673B666-741B-4E3F-9E92-D6DDC634E5C3}" destId="{467EB6FA-F9CD-48A8-8CC2-129814FF3BAD}" srcOrd="3" destOrd="0" presId="urn:microsoft.com/office/officeart/2005/8/layout/hList1"/>
    <dgm:cxn modelId="{B4BB16B5-68A7-4018-9575-E093EBE46212}" type="presParOf" srcId="{B673B666-741B-4E3F-9E92-D6DDC634E5C3}" destId="{E5BEA61B-9D94-472A-A9CB-504EC90A8926}" srcOrd="4" destOrd="0" presId="urn:microsoft.com/office/officeart/2005/8/layout/hList1"/>
    <dgm:cxn modelId="{36AE6E5D-598A-44E1-AA8D-AFF8C652F5E1}" type="presParOf" srcId="{E5BEA61B-9D94-472A-A9CB-504EC90A8926}" destId="{2B1EDB53-7297-483B-AE11-7A9182F7F9C7}" srcOrd="0" destOrd="0" presId="urn:microsoft.com/office/officeart/2005/8/layout/hList1"/>
    <dgm:cxn modelId="{EE729BBD-03F2-4DC3-BD1A-AD22635F4F18}" type="presParOf" srcId="{E5BEA61B-9D94-472A-A9CB-504EC90A8926}" destId="{5F51E39A-0DB8-4061-A9B3-E33BAF5F7140}" srcOrd="1" destOrd="0" presId="urn:microsoft.com/office/officeart/2005/8/layout/hList1"/>
    <dgm:cxn modelId="{E075B3C9-099F-452B-BA64-F91D3407AFEC}" type="presParOf" srcId="{B673B666-741B-4E3F-9E92-D6DDC634E5C3}" destId="{4FEAFDCF-C918-4279-B247-9E924FFBA783}" srcOrd="5" destOrd="0" presId="urn:microsoft.com/office/officeart/2005/8/layout/hList1"/>
    <dgm:cxn modelId="{FA0B2F4A-85B8-4E08-A30B-2708AAFDC267}" type="presParOf" srcId="{B673B666-741B-4E3F-9E92-D6DDC634E5C3}" destId="{12A4E127-E808-4805-AB0F-47EE93554F0D}" srcOrd="6" destOrd="0" presId="urn:microsoft.com/office/officeart/2005/8/layout/hList1"/>
    <dgm:cxn modelId="{120D5F84-D45E-4365-B932-EF1302223513}" type="presParOf" srcId="{12A4E127-E808-4805-AB0F-47EE93554F0D}" destId="{81E07E9F-3937-4860-B026-85E3F243F6A3}" srcOrd="0" destOrd="0" presId="urn:microsoft.com/office/officeart/2005/8/layout/hList1"/>
    <dgm:cxn modelId="{5D8F1508-2146-4871-A91E-90213D9EF82F}" type="presParOf" srcId="{12A4E127-E808-4805-AB0F-47EE93554F0D}" destId="{45D95C98-867D-413C-AF6F-614C3736D88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3CEDE78-7264-41D6-A043-F03990944932}" type="doc">
      <dgm:prSet loTypeId="urn:microsoft.com/office/officeart/2005/8/layout/h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0D0AE74-AF57-4361-985B-B586DE7CB200}">
      <dgm:prSet phldrT="[Текст]"/>
      <dgm:spPr/>
      <dgm:t>
        <a:bodyPr/>
        <a:lstStyle/>
        <a:p>
          <a:r>
            <a:rPr lang="ru-RU" dirty="0" smtClean="0"/>
            <a:t>носители</a:t>
          </a:r>
          <a:endParaRPr lang="ru-RU" dirty="0"/>
        </a:p>
      </dgm:t>
    </dgm:pt>
    <dgm:pt modelId="{B7B36E6A-B0CD-4D96-AEFC-FBAB566973E5}" type="parTrans" cxnId="{7C3D1938-62F7-4987-82CE-07A5F5C6F9A4}">
      <dgm:prSet/>
      <dgm:spPr/>
      <dgm:t>
        <a:bodyPr/>
        <a:lstStyle/>
        <a:p>
          <a:endParaRPr lang="ru-RU"/>
        </a:p>
      </dgm:t>
    </dgm:pt>
    <dgm:pt modelId="{8CF7CA9F-401F-4963-AA14-CD9164F34775}" type="sibTrans" cxnId="{7C3D1938-62F7-4987-82CE-07A5F5C6F9A4}">
      <dgm:prSet/>
      <dgm:spPr/>
      <dgm:t>
        <a:bodyPr/>
        <a:lstStyle/>
        <a:p>
          <a:endParaRPr lang="ru-RU"/>
        </a:p>
      </dgm:t>
    </dgm:pt>
    <dgm:pt modelId="{0FACC19D-A333-454B-84BE-AF2474015B3C}">
      <dgm:prSet phldrT="[Текст]"/>
      <dgm:spPr/>
      <dgm:t>
        <a:bodyPr/>
        <a:lstStyle/>
        <a:p>
          <a:pPr>
            <a:lnSpc>
              <a:spcPct val="150000"/>
            </a:lnSpc>
          </a:pPr>
          <a:r>
            <a:rPr lang="ru-RU" dirty="0" smtClean="0"/>
            <a:t>печатные</a:t>
          </a:r>
          <a:endParaRPr lang="ru-RU" dirty="0"/>
        </a:p>
      </dgm:t>
    </dgm:pt>
    <dgm:pt modelId="{A243710D-B2F3-4A39-98FC-E75C9849F30E}" type="parTrans" cxnId="{D925BB47-8D4F-4285-AEA4-8E9F71E63431}">
      <dgm:prSet/>
      <dgm:spPr/>
      <dgm:t>
        <a:bodyPr/>
        <a:lstStyle/>
        <a:p>
          <a:endParaRPr lang="ru-RU"/>
        </a:p>
      </dgm:t>
    </dgm:pt>
    <dgm:pt modelId="{550E8C7F-5302-41F1-8BD3-7FBFE1FAFA4F}" type="sibTrans" cxnId="{D925BB47-8D4F-4285-AEA4-8E9F71E63431}">
      <dgm:prSet/>
      <dgm:spPr/>
      <dgm:t>
        <a:bodyPr/>
        <a:lstStyle/>
        <a:p>
          <a:endParaRPr lang="ru-RU"/>
        </a:p>
      </dgm:t>
    </dgm:pt>
    <dgm:pt modelId="{EAB1F127-D974-4586-BB93-33E7AA09B947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формат</a:t>
          </a:r>
          <a:endParaRPr lang="ru-RU" dirty="0"/>
        </a:p>
      </dgm:t>
    </dgm:pt>
    <dgm:pt modelId="{1ECFB0CE-F9EA-45E8-B04F-AF06CA0469D9}" type="parTrans" cxnId="{9A5D6512-1FDB-4D7F-87F2-ABA79E519D6A}">
      <dgm:prSet/>
      <dgm:spPr/>
      <dgm:t>
        <a:bodyPr/>
        <a:lstStyle/>
        <a:p>
          <a:endParaRPr lang="ru-RU"/>
        </a:p>
      </dgm:t>
    </dgm:pt>
    <dgm:pt modelId="{E8E34E86-C5BF-4659-B8F4-3D50C944E0FD}" type="sibTrans" cxnId="{9A5D6512-1FDB-4D7F-87F2-ABA79E519D6A}">
      <dgm:prSet/>
      <dgm:spPr/>
      <dgm:t>
        <a:bodyPr/>
        <a:lstStyle/>
        <a:p>
          <a:endParaRPr lang="ru-RU"/>
        </a:p>
      </dgm:t>
    </dgm:pt>
    <dgm:pt modelId="{EE6249BB-2418-4E65-96E5-9D7B06745795}">
      <dgm:prSet phldrT="[Текст]"/>
      <dgm:spPr/>
      <dgm:t>
        <a:bodyPr/>
        <a:lstStyle/>
        <a:p>
          <a:pPr>
            <a:lnSpc>
              <a:spcPct val="200000"/>
            </a:lnSpc>
          </a:pPr>
          <a:r>
            <a:rPr lang="ru-RU" dirty="0" smtClean="0"/>
            <a:t>сплошные </a:t>
          </a:r>
          <a:endParaRPr lang="ru-RU" dirty="0"/>
        </a:p>
      </dgm:t>
    </dgm:pt>
    <dgm:pt modelId="{47DA9266-FF45-4903-B430-BFC2AB3E04C4}" type="parTrans" cxnId="{49799B18-B1B6-4284-BBEE-5BB0CED38FB5}">
      <dgm:prSet/>
      <dgm:spPr/>
      <dgm:t>
        <a:bodyPr/>
        <a:lstStyle/>
        <a:p>
          <a:endParaRPr lang="ru-RU"/>
        </a:p>
      </dgm:t>
    </dgm:pt>
    <dgm:pt modelId="{AFA916B9-C7E2-40CE-A98B-7E9260594A5C}" type="sibTrans" cxnId="{49799B18-B1B6-4284-BBEE-5BB0CED38FB5}">
      <dgm:prSet/>
      <dgm:spPr/>
      <dgm:t>
        <a:bodyPr/>
        <a:lstStyle/>
        <a:p>
          <a:endParaRPr lang="ru-RU"/>
        </a:p>
      </dgm:t>
    </dgm:pt>
    <dgm:pt modelId="{BF7F8456-8A20-46A9-8C66-7A04C22B8FFA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dirty="0" smtClean="0"/>
            <a:t>тип</a:t>
          </a:r>
          <a:endParaRPr lang="ru-RU" dirty="0"/>
        </a:p>
      </dgm:t>
    </dgm:pt>
    <dgm:pt modelId="{35973282-2A4E-42EA-8E06-5CD6BEA9D732}" type="parTrans" cxnId="{A3581879-64B5-4981-8415-21419F54E15D}">
      <dgm:prSet/>
      <dgm:spPr/>
      <dgm:t>
        <a:bodyPr/>
        <a:lstStyle/>
        <a:p>
          <a:endParaRPr lang="ru-RU"/>
        </a:p>
      </dgm:t>
    </dgm:pt>
    <dgm:pt modelId="{0B8064AE-DACB-4BAE-BA62-1A7020178CB3}" type="sibTrans" cxnId="{A3581879-64B5-4981-8415-21419F54E15D}">
      <dgm:prSet/>
      <dgm:spPr/>
      <dgm:t>
        <a:bodyPr/>
        <a:lstStyle/>
        <a:p>
          <a:endParaRPr lang="ru-RU"/>
        </a:p>
      </dgm:t>
    </dgm:pt>
    <dgm:pt modelId="{015E650B-4A0A-4CF1-AD31-5CBB6EB9A3F3}">
      <dgm:prSet phldrT="[Текст]"/>
      <dgm:spPr/>
      <dgm:t>
        <a:bodyPr/>
        <a:lstStyle/>
        <a:p>
          <a:pPr>
            <a:lnSpc>
              <a:spcPct val="150000"/>
            </a:lnSpc>
          </a:pPr>
          <a:r>
            <a:rPr lang="ru-RU" dirty="0" smtClean="0"/>
            <a:t>описание </a:t>
          </a:r>
          <a:endParaRPr lang="ru-RU" dirty="0"/>
        </a:p>
      </dgm:t>
    </dgm:pt>
    <dgm:pt modelId="{85F6697B-72D0-4F3A-B288-E401627583F3}" type="parTrans" cxnId="{D1476AEF-DCA4-457E-A84F-031C748ED2B3}">
      <dgm:prSet/>
      <dgm:spPr/>
      <dgm:t>
        <a:bodyPr/>
        <a:lstStyle/>
        <a:p>
          <a:endParaRPr lang="ru-RU"/>
        </a:p>
      </dgm:t>
    </dgm:pt>
    <dgm:pt modelId="{5EE31571-0F89-4126-B61A-02664A68AEE2}" type="sibTrans" cxnId="{D1476AEF-DCA4-457E-A84F-031C748ED2B3}">
      <dgm:prSet/>
      <dgm:spPr/>
      <dgm:t>
        <a:bodyPr/>
        <a:lstStyle/>
        <a:p>
          <a:endParaRPr lang="ru-RU"/>
        </a:p>
      </dgm:t>
    </dgm:pt>
    <dgm:pt modelId="{7D1EFB81-FA18-4705-BDFA-69785E9AB17A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dirty="0" smtClean="0"/>
            <a:t>среда</a:t>
          </a:r>
          <a:endParaRPr lang="ru-RU" dirty="0"/>
        </a:p>
      </dgm:t>
    </dgm:pt>
    <dgm:pt modelId="{F8DB8CDB-ED41-416B-972A-D69187056CA8}" type="parTrans" cxnId="{B2B790E2-E2FF-4E63-9338-DFD06CFB2F89}">
      <dgm:prSet/>
      <dgm:spPr/>
      <dgm:t>
        <a:bodyPr/>
        <a:lstStyle/>
        <a:p>
          <a:endParaRPr lang="ru-RU"/>
        </a:p>
      </dgm:t>
    </dgm:pt>
    <dgm:pt modelId="{FE5CFCA7-1E7E-4E3B-9882-93F9C0DBE883}" type="sibTrans" cxnId="{B2B790E2-E2FF-4E63-9338-DFD06CFB2F89}">
      <dgm:prSet/>
      <dgm:spPr/>
      <dgm:t>
        <a:bodyPr/>
        <a:lstStyle/>
        <a:p>
          <a:endParaRPr lang="ru-RU"/>
        </a:p>
      </dgm:t>
    </dgm:pt>
    <dgm:pt modelId="{F4C68A57-80A3-4122-B96C-E35BDC814AA7}">
      <dgm:prSet/>
      <dgm:spPr/>
      <dgm:t>
        <a:bodyPr/>
        <a:lstStyle/>
        <a:p>
          <a:pPr>
            <a:lnSpc>
              <a:spcPct val="150000"/>
            </a:lnSpc>
          </a:pPr>
          <a:r>
            <a:rPr lang="ru-RU" dirty="0" smtClean="0"/>
            <a:t>электронные</a:t>
          </a:r>
          <a:endParaRPr lang="ru-RU" dirty="0"/>
        </a:p>
      </dgm:t>
    </dgm:pt>
    <dgm:pt modelId="{BBFE5B03-13E4-43CF-A934-ECF2C8265070}" type="parTrans" cxnId="{794C8232-900B-45F1-8415-C3896A2B37D1}">
      <dgm:prSet/>
      <dgm:spPr/>
      <dgm:t>
        <a:bodyPr/>
        <a:lstStyle/>
        <a:p>
          <a:endParaRPr lang="ru-RU"/>
        </a:p>
      </dgm:t>
    </dgm:pt>
    <dgm:pt modelId="{956CAD53-000B-4616-8F4F-7EC0C9DE76E5}" type="sibTrans" cxnId="{794C8232-900B-45F1-8415-C3896A2B37D1}">
      <dgm:prSet/>
      <dgm:spPr/>
      <dgm:t>
        <a:bodyPr/>
        <a:lstStyle/>
        <a:p>
          <a:endParaRPr lang="ru-RU"/>
        </a:p>
      </dgm:t>
    </dgm:pt>
    <dgm:pt modelId="{F567D1EF-70D6-46A8-AD91-B207ECBA0581}">
      <dgm:prSet/>
      <dgm:spPr/>
      <dgm:t>
        <a:bodyPr/>
        <a:lstStyle/>
        <a:p>
          <a:pPr>
            <a:lnSpc>
              <a:spcPct val="200000"/>
            </a:lnSpc>
          </a:pPr>
          <a:r>
            <a:rPr lang="ru-RU" dirty="0" smtClean="0"/>
            <a:t>несплошные </a:t>
          </a:r>
          <a:endParaRPr lang="ru-RU" dirty="0"/>
        </a:p>
      </dgm:t>
    </dgm:pt>
    <dgm:pt modelId="{F37AA911-B41B-4127-AF57-43B4984ED650}" type="parTrans" cxnId="{F8A013EF-7860-4172-B8FB-D7614E131AC9}">
      <dgm:prSet/>
      <dgm:spPr/>
      <dgm:t>
        <a:bodyPr/>
        <a:lstStyle/>
        <a:p>
          <a:endParaRPr lang="ru-RU"/>
        </a:p>
      </dgm:t>
    </dgm:pt>
    <dgm:pt modelId="{A3049FBB-719F-4A4A-B3BF-CE4FB6F54489}" type="sibTrans" cxnId="{F8A013EF-7860-4172-B8FB-D7614E131AC9}">
      <dgm:prSet/>
      <dgm:spPr/>
      <dgm:t>
        <a:bodyPr/>
        <a:lstStyle/>
        <a:p>
          <a:endParaRPr lang="ru-RU"/>
        </a:p>
      </dgm:t>
    </dgm:pt>
    <dgm:pt modelId="{2D8CBD36-078E-4554-8464-0519BB319FF7}">
      <dgm:prSet/>
      <dgm:spPr/>
      <dgm:t>
        <a:bodyPr/>
        <a:lstStyle/>
        <a:p>
          <a:pPr>
            <a:lnSpc>
              <a:spcPct val="200000"/>
            </a:lnSpc>
          </a:pPr>
          <a:r>
            <a:rPr lang="ru-RU" dirty="0" smtClean="0"/>
            <a:t>смешанные </a:t>
          </a:r>
          <a:endParaRPr lang="ru-RU" dirty="0"/>
        </a:p>
      </dgm:t>
    </dgm:pt>
    <dgm:pt modelId="{4A868B8A-7A8F-4FCC-B24C-B7EEF1538A58}" type="parTrans" cxnId="{4A70A47D-FFB3-48C2-8140-448920FECE86}">
      <dgm:prSet/>
      <dgm:spPr/>
      <dgm:t>
        <a:bodyPr/>
        <a:lstStyle/>
        <a:p>
          <a:endParaRPr lang="ru-RU"/>
        </a:p>
      </dgm:t>
    </dgm:pt>
    <dgm:pt modelId="{832D9877-C3E0-4AA2-A00C-1E24627B3E07}" type="sibTrans" cxnId="{4A70A47D-FFB3-48C2-8140-448920FECE86}">
      <dgm:prSet/>
      <dgm:spPr/>
      <dgm:t>
        <a:bodyPr/>
        <a:lstStyle/>
        <a:p>
          <a:endParaRPr lang="ru-RU"/>
        </a:p>
      </dgm:t>
    </dgm:pt>
    <dgm:pt modelId="{76351703-4946-4D24-B8E5-E5585BA18E6A}">
      <dgm:prSet/>
      <dgm:spPr/>
      <dgm:t>
        <a:bodyPr/>
        <a:lstStyle/>
        <a:p>
          <a:pPr>
            <a:lnSpc>
              <a:spcPct val="200000"/>
            </a:lnSpc>
          </a:pPr>
          <a:r>
            <a:rPr lang="ru-RU" dirty="0" smtClean="0"/>
            <a:t>составные</a:t>
          </a:r>
          <a:endParaRPr lang="ru-RU" dirty="0"/>
        </a:p>
      </dgm:t>
    </dgm:pt>
    <dgm:pt modelId="{4D8932BC-91DF-4C05-980A-88AEB78E79D3}" type="parTrans" cxnId="{295257AA-91D5-4B42-88FC-C67EF1F4B6F2}">
      <dgm:prSet/>
      <dgm:spPr/>
      <dgm:t>
        <a:bodyPr/>
        <a:lstStyle/>
        <a:p>
          <a:endParaRPr lang="ru-RU"/>
        </a:p>
      </dgm:t>
    </dgm:pt>
    <dgm:pt modelId="{68A2243E-284B-4897-BBF4-6DE7CC3B3D75}" type="sibTrans" cxnId="{295257AA-91D5-4B42-88FC-C67EF1F4B6F2}">
      <dgm:prSet/>
      <dgm:spPr/>
      <dgm:t>
        <a:bodyPr/>
        <a:lstStyle/>
        <a:p>
          <a:endParaRPr lang="ru-RU"/>
        </a:p>
      </dgm:t>
    </dgm:pt>
    <dgm:pt modelId="{57D930A8-4B84-478A-8B29-152669E33519}">
      <dgm:prSet/>
      <dgm:spPr/>
      <dgm:t>
        <a:bodyPr/>
        <a:lstStyle/>
        <a:p>
          <a:pPr>
            <a:lnSpc>
              <a:spcPct val="150000"/>
            </a:lnSpc>
          </a:pPr>
          <a:r>
            <a:rPr lang="ru-RU" dirty="0" smtClean="0"/>
            <a:t>тексты, подразумевающие участие читателя </a:t>
          </a:r>
          <a:endParaRPr lang="ru-RU" dirty="0"/>
        </a:p>
      </dgm:t>
    </dgm:pt>
    <dgm:pt modelId="{DBF0F477-9AE2-4853-831B-0AE5A66EAF96}" type="parTrans" cxnId="{484613D4-69C6-46B5-B990-FD7BB519D0BE}">
      <dgm:prSet/>
      <dgm:spPr/>
      <dgm:t>
        <a:bodyPr/>
        <a:lstStyle/>
        <a:p>
          <a:endParaRPr lang="ru-RU"/>
        </a:p>
      </dgm:t>
    </dgm:pt>
    <dgm:pt modelId="{1ACB9DFC-49CC-4073-88CF-3EFEEBD8C2BC}" type="sibTrans" cxnId="{484613D4-69C6-46B5-B990-FD7BB519D0BE}">
      <dgm:prSet/>
      <dgm:spPr/>
      <dgm:t>
        <a:bodyPr/>
        <a:lstStyle/>
        <a:p>
          <a:endParaRPr lang="ru-RU"/>
        </a:p>
      </dgm:t>
    </dgm:pt>
    <dgm:pt modelId="{98F3B6C7-AC03-4E04-87C3-585667CE004D}">
      <dgm:prSet/>
      <dgm:spPr/>
      <dgm:t>
        <a:bodyPr/>
        <a:lstStyle/>
        <a:p>
          <a:pPr>
            <a:lnSpc>
              <a:spcPct val="150000"/>
            </a:lnSpc>
          </a:pPr>
          <a:r>
            <a:rPr lang="ru-RU" dirty="0" smtClean="0"/>
            <a:t>тексты,  не подразумевающие участие читателя</a:t>
          </a:r>
          <a:endParaRPr lang="ru-RU" dirty="0"/>
        </a:p>
      </dgm:t>
    </dgm:pt>
    <dgm:pt modelId="{6AE6D713-01FC-417D-A4CD-385CA67BE508}" type="parTrans" cxnId="{5CC716D5-0F06-40E4-B4C6-514F4A804F1D}">
      <dgm:prSet/>
      <dgm:spPr/>
      <dgm:t>
        <a:bodyPr/>
        <a:lstStyle/>
        <a:p>
          <a:endParaRPr lang="ru-RU"/>
        </a:p>
      </dgm:t>
    </dgm:pt>
    <dgm:pt modelId="{6CC8E2A9-D017-4437-AC1F-81F575AF3C60}" type="sibTrans" cxnId="{5CC716D5-0F06-40E4-B4C6-514F4A804F1D}">
      <dgm:prSet/>
      <dgm:spPr/>
      <dgm:t>
        <a:bodyPr/>
        <a:lstStyle/>
        <a:p>
          <a:endParaRPr lang="ru-RU"/>
        </a:p>
      </dgm:t>
    </dgm:pt>
    <dgm:pt modelId="{97A65935-DF00-43FC-9A94-327BCDE64202}">
      <dgm:prSet/>
      <dgm:spPr/>
      <dgm:t>
        <a:bodyPr/>
        <a:lstStyle/>
        <a:p>
          <a:pPr>
            <a:lnSpc>
              <a:spcPct val="150000"/>
            </a:lnSpc>
          </a:pPr>
          <a:r>
            <a:rPr lang="ru-RU" dirty="0" smtClean="0"/>
            <a:t>повествование </a:t>
          </a:r>
          <a:endParaRPr lang="ru-RU" dirty="0"/>
        </a:p>
      </dgm:t>
    </dgm:pt>
    <dgm:pt modelId="{7DCB054A-B36C-44D4-8207-ADE8281BAD98}" type="parTrans" cxnId="{C712341E-5B5E-45D2-9405-56B7EB250810}">
      <dgm:prSet/>
      <dgm:spPr/>
      <dgm:t>
        <a:bodyPr/>
        <a:lstStyle/>
        <a:p>
          <a:endParaRPr lang="ru-RU"/>
        </a:p>
      </dgm:t>
    </dgm:pt>
    <dgm:pt modelId="{D1C4358D-1DC0-4273-AD61-B594642A9798}" type="sibTrans" cxnId="{C712341E-5B5E-45D2-9405-56B7EB250810}">
      <dgm:prSet/>
      <dgm:spPr/>
      <dgm:t>
        <a:bodyPr/>
        <a:lstStyle/>
        <a:p>
          <a:endParaRPr lang="ru-RU"/>
        </a:p>
      </dgm:t>
    </dgm:pt>
    <dgm:pt modelId="{97FC950A-48E8-448D-9697-8DCF5E1E2243}">
      <dgm:prSet/>
      <dgm:spPr/>
      <dgm:t>
        <a:bodyPr/>
        <a:lstStyle/>
        <a:p>
          <a:pPr>
            <a:lnSpc>
              <a:spcPct val="150000"/>
            </a:lnSpc>
          </a:pPr>
          <a:r>
            <a:rPr lang="ru-RU" dirty="0" smtClean="0"/>
            <a:t>рассуждение </a:t>
          </a:r>
          <a:endParaRPr lang="ru-RU" dirty="0"/>
        </a:p>
      </dgm:t>
    </dgm:pt>
    <dgm:pt modelId="{4410CEDA-331D-4580-A308-B31DAC81BEE0}" type="parTrans" cxnId="{100F9B25-BBB1-45BC-B8A7-CFB2878E41DF}">
      <dgm:prSet/>
      <dgm:spPr/>
      <dgm:t>
        <a:bodyPr/>
        <a:lstStyle/>
        <a:p>
          <a:endParaRPr lang="ru-RU"/>
        </a:p>
      </dgm:t>
    </dgm:pt>
    <dgm:pt modelId="{963B874D-DDF6-4E58-A706-3E1643BBD4F5}" type="sibTrans" cxnId="{100F9B25-BBB1-45BC-B8A7-CFB2878E41DF}">
      <dgm:prSet/>
      <dgm:spPr/>
      <dgm:t>
        <a:bodyPr/>
        <a:lstStyle/>
        <a:p>
          <a:endParaRPr lang="ru-RU"/>
        </a:p>
      </dgm:t>
    </dgm:pt>
    <dgm:pt modelId="{8A28D1FE-5A2F-458E-A850-B4D6E749EC8A}">
      <dgm:prSet/>
      <dgm:spPr/>
      <dgm:t>
        <a:bodyPr/>
        <a:lstStyle/>
        <a:p>
          <a:pPr>
            <a:lnSpc>
              <a:spcPct val="150000"/>
            </a:lnSpc>
          </a:pPr>
          <a:r>
            <a:rPr lang="ru-RU" dirty="0" smtClean="0"/>
            <a:t>толкование</a:t>
          </a:r>
          <a:endParaRPr lang="ru-RU" dirty="0"/>
        </a:p>
      </dgm:t>
    </dgm:pt>
    <dgm:pt modelId="{2D5C97D5-80EB-4577-AAA4-1AE38248782C}" type="parTrans" cxnId="{AAD6D2EB-A6AC-45A8-A08F-AD0ED427E362}">
      <dgm:prSet/>
      <dgm:spPr/>
      <dgm:t>
        <a:bodyPr/>
        <a:lstStyle/>
        <a:p>
          <a:endParaRPr lang="ru-RU"/>
        </a:p>
      </dgm:t>
    </dgm:pt>
    <dgm:pt modelId="{E435FF9F-1AA6-4D4B-B102-3ED5A1280ADF}" type="sibTrans" cxnId="{AAD6D2EB-A6AC-45A8-A08F-AD0ED427E362}">
      <dgm:prSet/>
      <dgm:spPr/>
      <dgm:t>
        <a:bodyPr/>
        <a:lstStyle/>
        <a:p>
          <a:endParaRPr lang="ru-RU"/>
        </a:p>
      </dgm:t>
    </dgm:pt>
    <dgm:pt modelId="{9AC18758-3087-42AE-9217-8FE4EF383436}">
      <dgm:prSet/>
      <dgm:spPr/>
      <dgm:t>
        <a:bodyPr/>
        <a:lstStyle/>
        <a:p>
          <a:pPr>
            <a:lnSpc>
              <a:spcPct val="150000"/>
            </a:lnSpc>
          </a:pPr>
          <a:r>
            <a:rPr lang="ru-RU" dirty="0" smtClean="0"/>
            <a:t>инструкция</a:t>
          </a:r>
          <a:endParaRPr lang="ru-RU" dirty="0"/>
        </a:p>
      </dgm:t>
    </dgm:pt>
    <dgm:pt modelId="{4201A52D-249B-4DE6-A03D-D981BBA817D8}" type="parTrans" cxnId="{7F494142-FDBD-4C79-835A-786A0AB3EB33}">
      <dgm:prSet/>
      <dgm:spPr/>
      <dgm:t>
        <a:bodyPr/>
        <a:lstStyle/>
        <a:p>
          <a:endParaRPr lang="ru-RU"/>
        </a:p>
      </dgm:t>
    </dgm:pt>
    <dgm:pt modelId="{CE1779D6-C05A-4111-A596-96B2873AA337}" type="sibTrans" cxnId="{7F494142-FDBD-4C79-835A-786A0AB3EB33}">
      <dgm:prSet/>
      <dgm:spPr/>
      <dgm:t>
        <a:bodyPr/>
        <a:lstStyle/>
        <a:p>
          <a:endParaRPr lang="ru-RU"/>
        </a:p>
      </dgm:t>
    </dgm:pt>
    <dgm:pt modelId="{4D6DB9EB-2BA7-4A0A-A159-D2C378DF99E4}">
      <dgm:prSet/>
      <dgm:spPr/>
      <dgm:t>
        <a:bodyPr/>
        <a:lstStyle/>
        <a:p>
          <a:pPr>
            <a:lnSpc>
              <a:spcPct val="150000"/>
            </a:lnSpc>
          </a:pPr>
          <a:r>
            <a:rPr lang="ru-RU" dirty="0" smtClean="0"/>
            <a:t>переговоры</a:t>
          </a:r>
          <a:endParaRPr lang="ru-RU" dirty="0"/>
        </a:p>
      </dgm:t>
    </dgm:pt>
    <dgm:pt modelId="{FE35D300-35BB-4B66-8F38-D47E32366209}" type="parTrans" cxnId="{E97B60FD-A6A8-4E5F-A895-91946832784E}">
      <dgm:prSet/>
      <dgm:spPr/>
      <dgm:t>
        <a:bodyPr/>
        <a:lstStyle/>
        <a:p>
          <a:endParaRPr lang="ru-RU"/>
        </a:p>
      </dgm:t>
    </dgm:pt>
    <dgm:pt modelId="{AFDCCFC1-7302-49D6-B742-0224DF18708D}" type="sibTrans" cxnId="{E97B60FD-A6A8-4E5F-A895-91946832784E}">
      <dgm:prSet/>
      <dgm:spPr/>
      <dgm:t>
        <a:bodyPr/>
        <a:lstStyle/>
        <a:p>
          <a:endParaRPr lang="ru-RU"/>
        </a:p>
      </dgm:t>
    </dgm:pt>
    <dgm:pt modelId="{A778BC6A-0091-41D3-BB40-0521D7849A8E}">
      <dgm:prSet phldrT="[Текст]"/>
      <dgm:spPr/>
      <dgm:t>
        <a:bodyPr/>
        <a:lstStyle/>
        <a:p>
          <a:pPr>
            <a:lnSpc>
              <a:spcPct val="150000"/>
            </a:lnSpc>
          </a:pPr>
          <a:endParaRPr lang="ru-RU" dirty="0"/>
        </a:p>
      </dgm:t>
    </dgm:pt>
    <dgm:pt modelId="{3BDA73A5-228F-41E2-9BDC-BAB00D9A3D0C}" type="parTrans" cxnId="{E665AE4A-55BA-4D47-91F0-FD8CD308EC70}">
      <dgm:prSet/>
      <dgm:spPr/>
      <dgm:t>
        <a:bodyPr/>
        <a:lstStyle/>
        <a:p>
          <a:endParaRPr lang="ru-RU"/>
        </a:p>
      </dgm:t>
    </dgm:pt>
    <dgm:pt modelId="{02934EE7-DD87-43BE-89C4-0B9FC592E11B}" type="sibTrans" cxnId="{E665AE4A-55BA-4D47-91F0-FD8CD308EC70}">
      <dgm:prSet/>
      <dgm:spPr/>
      <dgm:t>
        <a:bodyPr/>
        <a:lstStyle/>
        <a:p>
          <a:endParaRPr lang="ru-RU"/>
        </a:p>
      </dgm:t>
    </dgm:pt>
    <dgm:pt modelId="{B673B666-741B-4E3F-9E92-D6DDC634E5C3}" type="pres">
      <dgm:prSet presAssocID="{C3CEDE78-7264-41D6-A043-F039909449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085B98-ECA3-4247-BE82-B26CB305F596}" type="pres">
      <dgm:prSet presAssocID="{E0D0AE74-AF57-4361-985B-B586DE7CB200}" presName="composite" presStyleCnt="0"/>
      <dgm:spPr/>
    </dgm:pt>
    <dgm:pt modelId="{D3F49EE5-9432-4CF8-96CC-4C94AE42940B}" type="pres">
      <dgm:prSet presAssocID="{E0D0AE74-AF57-4361-985B-B586DE7CB20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DB70A-78D5-401B-9C7A-4093A5DC4094}" type="pres">
      <dgm:prSet presAssocID="{E0D0AE74-AF57-4361-985B-B586DE7CB200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0435D-7540-44B6-B03F-0A8266BFB7CD}" type="pres">
      <dgm:prSet presAssocID="{8CF7CA9F-401F-4963-AA14-CD9164F34775}" presName="space" presStyleCnt="0"/>
      <dgm:spPr/>
    </dgm:pt>
    <dgm:pt modelId="{3D120B1F-E0B8-4B9F-B362-58A8A213FEF8}" type="pres">
      <dgm:prSet presAssocID="{EAB1F127-D974-4586-BB93-33E7AA09B947}" presName="composite" presStyleCnt="0"/>
      <dgm:spPr/>
    </dgm:pt>
    <dgm:pt modelId="{A2EB21A9-A379-4D8B-A7D0-F001DECBBE33}" type="pres">
      <dgm:prSet presAssocID="{EAB1F127-D974-4586-BB93-33E7AA09B94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92D1D-BD20-4936-9983-65E8D55A990C}" type="pres">
      <dgm:prSet presAssocID="{EAB1F127-D974-4586-BB93-33E7AA09B947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EB6FA-F9CD-48A8-8CC2-129814FF3BAD}" type="pres">
      <dgm:prSet presAssocID="{E8E34E86-C5BF-4659-B8F4-3D50C944E0FD}" presName="space" presStyleCnt="0"/>
      <dgm:spPr/>
    </dgm:pt>
    <dgm:pt modelId="{E5BEA61B-9D94-472A-A9CB-504EC90A8926}" type="pres">
      <dgm:prSet presAssocID="{7D1EFB81-FA18-4705-BDFA-69785E9AB17A}" presName="composite" presStyleCnt="0"/>
      <dgm:spPr/>
    </dgm:pt>
    <dgm:pt modelId="{2B1EDB53-7297-483B-AE11-7A9182F7F9C7}" type="pres">
      <dgm:prSet presAssocID="{7D1EFB81-FA18-4705-BDFA-69785E9AB17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1E39A-0DB8-4061-A9B3-E33BAF5F7140}" type="pres">
      <dgm:prSet presAssocID="{7D1EFB81-FA18-4705-BDFA-69785E9AB17A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AFDCF-C918-4279-B247-9E924FFBA783}" type="pres">
      <dgm:prSet presAssocID="{FE5CFCA7-1E7E-4E3B-9882-93F9C0DBE883}" presName="space" presStyleCnt="0"/>
      <dgm:spPr/>
    </dgm:pt>
    <dgm:pt modelId="{12A4E127-E808-4805-AB0F-47EE93554F0D}" type="pres">
      <dgm:prSet presAssocID="{BF7F8456-8A20-46A9-8C66-7A04C22B8FFA}" presName="composite" presStyleCnt="0"/>
      <dgm:spPr/>
    </dgm:pt>
    <dgm:pt modelId="{81E07E9F-3937-4860-B026-85E3F243F6A3}" type="pres">
      <dgm:prSet presAssocID="{BF7F8456-8A20-46A9-8C66-7A04C22B8FF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95C98-867D-413C-AF6F-614C3736D888}" type="pres">
      <dgm:prSet presAssocID="{BF7F8456-8A20-46A9-8C66-7A04C22B8FFA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DC220A-3390-4D7F-BBD0-5A17391401AC}" type="presOf" srcId="{EAB1F127-D974-4586-BB93-33E7AA09B947}" destId="{A2EB21A9-A379-4D8B-A7D0-F001DECBBE33}" srcOrd="0" destOrd="0" presId="urn:microsoft.com/office/officeart/2005/8/layout/hList1"/>
    <dgm:cxn modelId="{94F9C4CE-B024-4F21-85EE-0EB077472732}" type="presOf" srcId="{57D930A8-4B84-478A-8B29-152669E33519}" destId="{5F51E39A-0DB8-4061-A9B3-E33BAF5F7140}" srcOrd="0" destOrd="0" presId="urn:microsoft.com/office/officeart/2005/8/layout/hList1"/>
    <dgm:cxn modelId="{E04B4669-9358-44FC-8F04-4F87A90003EA}" type="presOf" srcId="{F4C68A57-80A3-4122-B96C-E35BDC814AA7}" destId="{9CBDB70A-78D5-401B-9C7A-4093A5DC4094}" srcOrd="0" destOrd="2" presId="urn:microsoft.com/office/officeart/2005/8/layout/hList1"/>
    <dgm:cxn modelId="{295257AA-91D5-4B42-88FC-C67EF1F4B6F2}" srcId="{EAB1F127-D974-4586-BB93-33E7AA09B947}" destId="{76351703-4946-4D24-B8E5-E5585BA18E6A}" srcOrd="3" destOrd="0" parTransId="{4D8932BC-91DF-4C05-980A-88AEB78E79D3}" sibTransId="{68A2243E-284B-4897-BBF4-6DE7CC3B3D75}"/>
    <dgm:cxn modelId="{D925BB47-8D4F-4285-AEA4-8E9F71E63431}" srcId="{E0D0AE74-AF57-4361-985B-B586DE7CB200}" destId="{0FACC19D-A333-454B-84BE-AF2474015B3C}" srcOrd="0" destOrd="0" parTransId="{A243710D-B2F3-4A39-98FC-E75C9849F30E}" sibTransId="{550E8C7F-5302-41F1-8BD3-7FBFE1FAFA4F}"/>
    <dgm:cxn modelId="{A81EE2C0-5132-4C88-8E55-FD22E0E8EB0A}" type="presOf" srcId="{4D6DB9EB-2BA7-4A0A-A159-D2C378DF99E4}" destId="{45D95C98-867D-413C-AF6F-614C3736D888}" srcOrd="0" destOrd="5" presId="urn:microsoft.com/office/officeart/2005/8/layout/hList1"/>
    <dgm:cxn modelId="{100F9B25-BBB1-45BC-B8A7-CFB2878E41DF}" srcId="{BF7F8456-8A20-46A9-8C66-7A04C22B8FFA}" destId="{97FC950A-48E8-448D-9697-8DCF5E1E2243}" srcOrd="2" destOrd="0" parTransId="{4410CEDA-331D-4580-A308-B31DAC81BEE0}" sibTransId="{963B874D-DDF6-4E58-A706-3E1643BBD4F5}"/>
    <dgm:cxn modelId="{A3581879-64B5-4981-8415-21419F54E15D}" srcId="{C3CEDE78-7264-41D6-A043-F03990944932}" destId="{BF7F8456-8A20-46A9-8C66-7A04C22B8FFA}" srcOrd="3" destOrd="0" parTransId="{35973282-2A4E-42EA-8E06-5CD6BEA9D732}" sibTransId="{0B8064AE-DACB-4BAE-BA62-1A7020178CB3}"/>
    <dgm:cxn modelId="{F6A1DFEB-9AD2-44C0-8D3E-6F5F06A09DF4}" type="presOf" srcId="{76351703-4946-4D24-B8E5-E5585BA18E6A}" destId="{EFE92D1D-BD20-4936-9983-65E8D55A990C}" srcOrd="0" destOrd="3" presId="urn:microsoft.com/office/officeart/2005/8/layout/hList1"/>
    <dgm:cxn modelId="{7F494142-FDBD-4C79-835A-786A0AB3EB33}" srcId="{BF7F8456-8A20-46A9-8C66-7A04C22B8FFA}" destId="{9AC18758-3087-42AE-9217-8FE4EF383436}" srcOrd="4" destOrd="0" parTransId="{4201A52D-249B-4DE6-A03D-D981BBA817D8}" sibTransId="{CE1779D6-C05A-4111-A596-96B2873AA337}"/>
    <dgm:cxn modelId="{9A5D6512-1FDB-4D7F-87F2-ABA79E519D6A}" srcId="{C3CEDE78-7264-41D6-A043-F03990944932}" destId="{EAB1F127-D974-4586-BB93-33E7AA09B947}" srcOrd="1" destOrd="0" parTransId="{1ECFB0CE-F9EA-45E8-B04F-AF06CA0469D9}" sibTransId="{E8E34E86-C5BF-4659-B8F4-3D50C944E0FD}"/>
    <dgm:cxn modelId="{CE824B45-9739-40C7-A6AC-7296AB4692C5}" type="presOf" srcId="{E0D0AE74-AF57-4361-985B-B586DE7CB200}" destId="{D3F49EE5-9432-4CF8-96CC-4C94AE42940B}" srcOrd="0" destOrd="0" presId="urn:microsoft.com/office/officeart/2005/8/layout/hList1"/>
    <dgm:cxn modelId="{F8A013EF-7860-4172-B8FB-D7614E131AC9}" srcId="{EAB1F127-D974-4586-BB93-33E7AA09B947}" destId="{F567D1EF-70D6-46A8-AD91-B207ECBA0581}" srcOrd="1" destOrd="0" parTransId="{F37AA911-B41B-4127-AF57-43B4984ED650}" sibTransId="{A3049FBB-719F-4A4A-B3BF-CE4FB6F54489}"/>
    <dgm:cxn modelId="{E97B60FD-A6A8-4E5F-A895-91946832784E}" srcId="{BF7F8456-8A20-46A9-8C66-7A04C22B8FFA}" destId="{4D6DB9EB-2BA7-4A0A-A159-D2C378DF99E4}" srcOrd="5" destOrd="0" parTransId="{FE35D300-35BB-4B66-8F38-D47E32366209}" sibTransId="{AFDCCFC1-7302-49D6-B742-0224DF18708D}"/>
    <dgm:cxn modelId="{C712341E-5B5E-45D2-9405-56B7EB250810}" srcId="{BF7F8456-8A20-46A9-8C66-7A04C22B8FFA}" destId="{97A65935-DF00-43FC-9A94-327BCDE64202}" srcOrd="1" destOrd="0" parTransId="{7DCB054A-B36C-44D4-8207-ADE8281BAD98}" sibTransId="{D1C4358D-1DC0-4273-AD61-B594642A9798}"/>
    <dgm:cxn modelId="{484613D4-69C6-46B5-B990-FD7BB519D0BE}" srcId="{7D1EFB81-FA18-4705-BDFA-69785E9AB17A}" destId="{57D930A8-4B84-478A-8B29-152669E33519}" srcOrd="0" destOrd="0" parTransId="{DBF0F477-9AE2-4853-831B-0AE5A66EAF96}" sibTransId="{1ACB9DFC-49CC-4073-88CF-3EFEEBD8C2BC}"/>
    <dgm:cxn modelId="{4A70A47D-FFB3-48C2-8140-448920FECE86}" srcId="{EAB1F127-D974-4586-BB93-33E7AA09B947}" destId="{2D8CBD36-078E-4554-8464-0519BB319FF7}" srcOrd="2" destOrd="0" parTransId="{4A868B8A-7A8F-4FCC-B24C-B7EEF1538A58}" sibTransId="{832D9877-C3E0-4AA2-A00C-1E24627B3E07}"/>
    <dgm:cxn modelId="{D765C122-93D6-46ED-91F6-352A0CD5B28D}" type="presOf" srcId="{F567D1EF-70D6-46A8-AD91-B207ECBA0581}" destId="{EFE92D1D-BD20-4936-9983-65E8D55A990C}" srcOrd="0" destOrd="1" presId="urn:microsoft.com/office/officeart/2005/8/layout/hList1"/>
    <dgm:cxn modelId="{D1476AEF-DCA4-457E-A84F-031C748ED2B3}" srcId="{BF7F8456-8A20-46A9-8C66-7A04C22B8FFA}" destId="{015E650B-4A0A-4CF1-AD31-5CBB6EB9A3F3}" srcOrd="0" destOrd="0" parTransId="{85F6697B-72D0-4F3A-B288-E401627583F3}" sibTransId="{5EE31571-0F89-4126-B61A-02664A68AEE2}"/>
    <dgm:cxn modelId="{F7DE106A-72C4-4E4D-9719-F3B1A35E9DED}" type="presOf" srcId="{A778BC6A-0091-41D3-BB40-0521D7849A8E}" destId="{9CBDB70A-78D5-401B-9C7A-4093A5DC4094}" srcOrd="0" destOrd="1" presId="urn:microsoft.com/office/officeart/2005/8/layout/hList1"/>
    <dgm:cxn modelId="{B749C63F-D652-425B-930E-BF67B11305A8}" type="presOf" srcId="{C3CEDE78-7264-41D6-A043-F03990944932}" destId="{B673B666-741B-4E3F-9E92-D6DDC634E5C3}" srcOrd="0" destOrd="0" presId="urn:microsoft.com/office/officeart/2005/8/layout/hList1"/>
    <dgm:cxn modelId="{AAD6D2EB-A6AC-45A8-A08F-AD0ED427E362}" srcId="{BF7F8456-8A20-46A9-8C66-7A04C22B8FFA}" destId="{8A28D1FE-5A2F-458E-A850-B4D6E749EC8A}" srcOrd="3" destOrd="0" parTransId="{2D5C97D5-80EB-4577-AAA4-1AE38248782C}" sibTransId="{E435FF9F-1AA6-4D4B-B102-3ED5A1280ADF}"/>
    <dgm:cxn modelId="{C87B8442-E8D0-4FF9-951B-B063582C5588}" type="presOf" srcId="{2D8CBD36-078E-4554-8464-0519BB319FF7}" destId="{EFE92D1D-BD20-4936-9983-65E8D55A990C}" srcOrd="0" destOrd="2" presId="urn:microsoft.com/office/officeart/2005/8/layout/hList1"/>
    <dgm:cxn modelId="{F9E8331A-39DB-4A5F-A5CD-524DAA99C61C}" type="presOf" srcId="{EE6249BB-2418-4E65-96E5-9D7B06745795}" destId="{EFE92D1D-BD20-4936-9983-65E8D55A990C}" srcOrd="0" destOrd="0" presId="urn:microsoft.com/office/officeart/2005/8/layout/hList1"/>
    <dgm:cxn modelId="{794C8232-900B-45F1-8415-C3896A2B37D1}" srcId="{E0D0AE74-AF57-4361-985B-B586DE7CB200}" destId="{F4C68A57-80A3-4122-B96C-E35BDC814AA7}" srcOrd="2" destOrd="0" parTransId="{BBFE5B03-13E4-43CF-A934-ECF2C8265070}" sibTransId="{956CAD53-000B-4616-8F4F-7EC0C9DE76E5}"/>
    <dgm:cxn modelId="{B2B790E2-E2FF-4E63-9338-DFD06CFB2F89}" srcId="{C3CEDE78-7264-41D6-A043-F03990944932}" destId="{7D1EFB81-FA18-4705-BDFA-69785E9AB17A}" srcOrd="2" destOrd="0" parTransId="{F8DB8CDB-ED41-416B-972A-D69187056CA8}" sibTransId="{FE5CFCA7-1E7E-4E3B-9882-93F9C0DBE883}"/>
    <dgm:cxn modelId="{E665AE4A-55BA-4D47-91F0-FD8CD308EC70}" srcId="{E0D0AE74-AF57-4361-985B-B586DE7CB200}" destId="{A778BC6A-0091-41D3-BB40-0521D7849A8E}" srcOrd="1" destOrd="0" parTransId="{3BDA73A5-228F-41E2-9BDC-BAB00D9A3D0C}" sibTransId="{02934EE7-DD87-43BE-89C4-0B9FC592E11B}"/>
    <dgm:cxn modelId="{AF940825-6769-4C7F-B659-07DE96DA5DC7}" type="presOf" srcId="{015E650B-4A0A-4CF1-AD31-5CBB6EB9A3F3}" destId="{45D95C98-867D-413C-AF6F-614C3736D888}" srcOrd="0" destOrd="0" presId="urn:microsoft.com/office/officeart/2005/8/layout/hList1"/>
    <dgm:cxn modelId="{8B464869-9A64-44D4-9129-F6FF20736D2F}" type="presOf" srcId="{9AC18758-3087-42AE-9217-8FE4EF383436}" destId="{45D95C98-867D-413C-AF6F-614C3736D888}" srcOrd="0" destOrd="4" presId="urn:microsoft.com/office/officeart/2005/8/layout/hList1"/>
    <dgm:cxn modelId="{2709F89C-961C-4819-B41D-4C52A38E30C7}" type="presOf" srcId="{8A28D1FE-5A2F-458E-A850-B4D6E749EC8A}" destId="{45D95C98-867D-413C-AF6F-614C3736D888}" srcOrd="0" destOrd="3" presId="urn:microsoft.com/office/officeart/2005/8/layout/hList1"/>
    <dgm:cxn modelId="{015A04BE-6DBC-4C2B-BAC2-893494F2AAD8}" type="presOf" srcId="{0FACC19D-A333-454B-84BE-AF2474015B3C}" destId="{9CBDB70A-78D5-401B-9C7A-4093A5DC4094}" srcOrd="0" destOrd="0" presId="urn:microsoft.com/office/officeart/2005/8/layout/hList1"/>
    <dgm:cxn modelId="{327EAA2E-913C-4619-86EE-DDFD6990BB31}" type="presOf" srcId="{7D1EFB81-FA18-4705-BDFA-69785E9AB17A}" destId="{2B1EDB53-7297-483B-AE11-7A9182F7F9C7}" srcOrd="0" destOrd="0" presId="urn:microsoft.com/office/officeart/2005/8/layout/hList1"/>
    <dgm:cxn modelId="{5B595BFE-6261-4E97-ACF5-FFFCF784DC3D}" type="presOf" srcId="{98F3B6C7-AC03-4E04-87C3-585667CE004D}" destId="{5F51E39A-0DB8-4061-A9B3-E33BAF5F7140}" srcOrd="0" destOrd="1" presId="urn:microsoft.com/office/officeart/2005/8/layout/hList1"/>
    <dgm:cxn modelId="{7C3D1938-62F7-4987-82CE-07A5F5C6F9A4}" srcId="{C3CEDE78-7264-41D6-A043-F03990944932}" destId="{E0D0AE74-AF57-4361-985B-B586DE7CB200}" srcOrd="0" destOrd="0" parTransId="{B7B36E6A-B0CD-4D96-AEFC-FBAB566973E5}" sibTransId="{8CF7CA9F-401F-4963-AA14-CD9164F34775}"/>
    <dgm:cxn modelId="{16BB33D8-FDD9-4DDB-96D3-C1A341FD146C}" type="presOf" srcId="{97A65935-DF00-43FC-9A94-327BCDE64202}" destId="{45D95C98-867D-413C-AF6F-614C3736D888}" srcOrd="0" destOrd="1" presId="urn:microsoft.com/office/officeart/2005/8/layout/hList1"/>
    <dgm:cxn modelId="{031F6EF4-A592-4E99-AA8F-BD34F28D9DE3}" type="presOf" srcId="{BF7F8456-8A20-46A9-8C66-7A04C22B8FFA}" destId="{81E07E9F-3937-4860-B026-85E3F243F6A3}" srcOrd="0" destOrd="0" presId="urn:microsoft.com/office/officeart/2005/8/layout/hList1"/>
    <dgm:cxn modelId="{C75385E5-4AD7-4CE6-85CC-F1C7352F1AB7}" type="presOf" srcId="{97FC950A-48E8-448D-9697-8DCF5E1E2243}" destId="{45D95C98-867D-413C-AF6F-614C3736D888}" srcOrd="0" destOrd="2" presId="urn:microsoft.com/office/officeart/2005/8/layout/hList1"/>
    <dgm:cxn modelId="{5CC716D5-0F06-40E4-B4C6-514F4A804F1D}" srcId="{7D1EFB81-FA18-4705-BDFA-69785E9AB17A}" destId="{98F3B6C7-AC03-4E04-87C3-585667CE004D}" srcOrd="1" destOrd="0" parTransId="{6AE6D713-01FC-417D-A4CD-385CA67BE508}" sibTransId="{6CC8E2A9-D017-4437-AC1F-81F575AF3C60}"/>
    <dgm:cxn modelId="{49799B18-B1B6-4284-BBEE-5BB0CED38FB5}" srcId="{EAB1F127-D974-4586-BB93-33E7AA09B947}" destId="{EE6249BB-2418-4E65-96E5-9D7B06745795}" srcOrd="0" destOrd="0" parTransId="{47DA9266-FF45-4903-B430-BFC2AB3E04C4}" sibTransId="{AFA916B9-C7E2-40CE-A98B-7E9260594A5C}"/>
    <dgm:cxn modelId="{1D745F91-1FD5-4526-A4A1-1D3BDE3ECD4C}" type="presParOf" srcId="{B673B666-741B-4E3F-9E92-D6DDC634E5C3}" destId="{B7085B98-ECA3-4247-BE82-B26CB305F596}" srcOrd="0" destOrd="0" presId="urn:microsoft.com/office/officeart/2005/8/layout/hList1"/>
    <dgm:cxn modelId="{E041C6FE-C1B6-42F0-8263-833023239A88}" type="presParOf" srcId="{B7085B98-ECA3-4247-BE82-B26CB305F596}" destId="{D3F49EE5-9432-4CF8-96CC-4C94AE42940B}" srcOrd="0" destOrd="0" presId="urn:microsoft.com/office/officeart/2005/8/layout/hList1"/>
    <dgm:cxn modelId="{842D2F5B-3666-4C53-94C5-663BFB0ADC0D}" type="presParOf" srcId="{B7085B98-ECA3-4247-BE82-B26CB305F596}" destId="{9CBDB70A-78D5-401B-9C7A-4093A5DC4094}" srcOrd="1" destOrd="0" presId="urn:microsoft.com/office/officeart/2005/8/layout/hList1"/>
    <dgm:cxn modelId="{0F93DB4D-87B3-4127-9924-AA34B9A2C607}" type="presParOf" srcId="{B673B666-741B-4E3F-9E92-D6DDC634E5C3}" destId="{D470435D-7540-44B6-B03F-0A8266BFB7CD}" srcOrd="1" destOrd="0" presId="urn:microsoft.com/office/officeart/2005/8/layout/hList1"/>
    <dgm:cxn modelId="{D47CB8C7-A8C7-492D-8AF7-836A12EC9964}" type="presParOf" srcId="{B673B666-741B-4E3F-9E92-D6DDC634E5C3}" destId="{3D120B1F-E0B8-4B9F-B362-58A8A213FEF8}" srcOrd="2" destOrd="0" presId="urn:microsoft.com/office/officeart/2005/8/layout/hList1"/>
    <dgm:cxn modelId="{E42C0C7E-C76E-4B31-B897-678600F4E7B3}" type="presParOf" srcId="{3D120B1F-E0B8-4B9F-B362-58A8A213FEF8}" destId="{A2EB21A9-A379-4D8B-A7D0-F001DECBBE33}" srcOrd="0" destOrd="0" presId="urn:microsoft.com/office/officeart/2005/8/layout/hList1"/>
    <dgm:cxn modelId="{B81592FA-4D56-4BEC-B5A4-4AA68E76DAE6}" type="presParOf" srcId="{3D120B1F-E0B8-4B9F-B362-58A8A213FEF8}" destId="{EFE92D1D-BD20-4936-9983-65E8D55A990C}" srcOrd="1" destOrd="0" presId="urn:microsoft.com/office/officeart/2005/8/layout/hList1"/>
    <dgm:cxn modelId="{8294DC20-C76D-443E-96F0-0BD839C1B458}" type="presParOf" srcId="{B673B666-741B-4E3F-9E92-D6DDC634E5C3}" destId="{467EB6FA-F9CD-48A8-8CC2-129814FF3BAD}" srcOrd="3" destOrd="0" presId="urn:microsoft.com/office/officeart/2005/8/layout/hList1"/>
    <dgm:cxn modelId="{BFDE6F81-2807-4180-8A31-0DB9022C31ED}" type="presParOf" srcId="{B673B666-741B-4E3F-9E92-D6DDC634E5C3}" destId="{E5BEA61B-9D94-472A-A9CB-504EC90A8926}" srcOrd="4" destOrd="0" presId="urn:microsoft.com/office/officeart/2005/8/layout/hList1"/>
    <dgm:cxn modelId="{02FAB823-8EEF-4021-A71D-8E82385327B2}" type="presParOf" srcId="{E5BEA61B-9D94-472A-A9CB-504EC90A8926}" destId="{2B1EDB53-7297-483B-AE11-7A9182F7F9C7}" srcOrd="0" destOrd="0" presId="urn:microsoft.com/office/officeart/2005/8/layout/hList1"/>
    <dgm:cxn modelId="{4875D300-76F6-4576-B1B2-F2AFCB259470}" type="presParOf" srcId="{E5BEA61B-9D94-472A-A9CB-504EC90A8926}" destId="{5F51E39A-0DB8-4061-A9B3-E33BAF5F7140}" srcOrd="1" destOrd="0" presId="urn:microsoft.com/office/officeart/2005/8/layout/hList1"/>
    <dgm:cxn modelId="{11624B54-4BBF-4531-87C9-96F03AB360C5}" type="presParOf" srcId="{B673B666-741B-4E3F-9E92-D6DDC634E5C3}" destId="{4FEAFDCF-C918-4279-B247-9E924FFBA783}" srcOrd="5" destOrd="0" presId="urn:microsoft.com/office/officeart/2005/8/layout/hList1"/>
    <dgm:cxn modelId="{55221F39-70E1-4B80-BFB9-94E917547873}" type="presParOf" srcId="{B673B666-741B-4E3F-9E92-D6DDC634E5C3}" destId="{12A4E127-E808-4805-AB0F-47EE93554F0D}" srcOrd="6" destOrd="0" presId="urn:microsoft.com/office/officeart/2005/8/layout/hList1"/>
    <dgm:cxn modelId="{66F2F486-4CF0-47A5-8C48-D93D16A3539D}" type="presParOf" srcId="{12A4E127-E808-4805-AB0F-47EE93554F0D}" destId="{81E07E9F-3937-4860-B026-85E3F243F6A3}" srcOrd="0" destOrd="0" presId="urn:microsoft.com/office/officeart/2005/8/layout/hList1"/>
    <dgm:cxn modelId="{0BF73001-BFE4-4DBD-9CA9-CC22B3FB25B4}" type="presParOf" srcId="{12A4E127-E808-4805-AB0F-47EE93554F0D}" destId="{45D95C98-867D-413C-AF6F-614C3736D88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358D29-E23F-4E66-B1EE-FCC4A3191515}" type="doc">
      <dgm:prSet loTypeId="urn:microsoft.com/office/officeart/2005/8/layout/cycle4#1" loCatId="matrix" qsTypeId="urn:microsoft.com/office/officeart/2009/2/quickstyle/3d8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61F1D0BF-057E-4FF5-9D2C-87FB1E76E6E9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3DC582-5514-47E7-97EA-B431898196D0}" type="parTrans" cxnId="{49C4F735-68D6-4878-96B0-A76B9C5AD54F}">
      <dgm:prSet/>
      <dgm:spPr/>
      <dgm:t>
        <a:bodyPr/>
        <a:lstStyle/>
        <a:p>
          <a:endParaRPr lang="ru-RU"/>
        </a:p>
      </dgm:t>
    </dgm:pt>
    <dgm:pt modelId="{4C1D1E48-9255-4283-AFE1-E758A6BA6328}" type="sibTrans" cxnId="{49C4F735-68D6-4878-96B0-A76B9C5AD54F}">
      <dgm:prSet/>
      <dgm:spPr/>
      <dgm:t>
        <a:bodyPr/>
        <a:lstStyle/>
        <a:p>
          <a:endParaRPr lang="ru-RU"/>
        </a:p>
      </dgm:t>
    </dgm:pt>
    <dgm:pt modelId="{B80217B9-A752-457E-A505-315589BA49DB}">
      <dgm:prSet phldrT="[Текст]" custT="1"/>
      <dgm:spPr/>
      <dgm:t>
        <a:bodyPr/>
        <a:lstStyle/>
        <a:p>
          <a:r>
            <a:rPr lang="ru-RU" sz="2000" dirty="0" smtClean="0"/>
            <a:t>Креативное мышление</a:t>
          </a:r>
          <a:endParaRPr lang="ru-RU" sz="2000" dirty="0"/>
        </a:p>
      </dgm:t>
    </dgm:pt>
    <dgm:pt modelId="{2CD29EE4-7D9F-4BA5-9E30-10A67F04BC78}" type="parTrans" cxnId="{5FF0189A-4441-4564-B93F-8BB6625A30DC}">
      <dgm:prSet/>
      <dgm:spPr/>
      <dgm:t>
        <a:bodyPr/>
        <a:lstStyle/>
        <a:p>
          <a:endParaRPr lang="ru-RU"/>
        </a:p>
      </dgm:t>
    </dgm:pt>
    <dgm:pt modelId="{95B439E9-9AA0-4DFC-AD7D-6E8725346829}" type="sibTrans" cxnId="{5FF0189A-4441-4564-B93F-8BB6625A30DC}">
      <dgm:prSet/>
      <dgm:spPr/>
      <dgm:t>
        <a:bodyPr/>
        <a:lstStyle/>
        <a:p>
          <a:endParaRPr lang="ru-RU"/>
        </a:p>
      </dgm:t>
    </dgm:pt>
    <dgm:pt modelId="{DFB7CE7D-EB8C-4E4B-9DEE-35562310E2E1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DDAEE8-1B1D-4E80-81F0-5C448191DC0D}" type="parTrans" cxnId="{80766742-6EED-41E0-AAE7-F2EDBCED8C1E}">
      <dgm:prSet/>
      <dgm:spPr/>
      <dgm:t>
        <a:bodyPr/>
        <a:lstStyle/>
        <a:p>
          <a:endParaRPr lang="ru-RU"/>
        </a:p>
      </dgm:t>
    </dgm:pt>
    <dgm:pt modelId="{B432CF79-5AB8-4F8E-ACFB-13A272D94FEA}" type="sibTrans" cxnId="{80766742-6EED-41E0-AAE7-F2EDBCED8C1E}">
      <dgm:prSet/>
      <dgm:spPr/>
      <dgm:t>
        <a:bodyPr/>
        <a:lstStyle/>
        <a:p>
          <a:endParaRPr lang="ru-RU"/>
        </a:p>
      </dgm:t>
    </dgm:pt>
    <dgm:pt modelId="{277D6933-89F0-4866-A789-76CA5B40F7DE}">
      <dgm:prSet phldrT="[Текст]" custT="1"/>
      <dgm:spPr/>
      <dgm:t>
        <a:bodyPr/>
        <a:lstStyle/>
        <a:p>
          <a:r>
            <a:rPr lang="ru-RU" sz="2000" dirty="0" smtClean="0"/>
            <a:t>Критическое мышление</a:t>
          </a:r>
          <a:endParaRPr lang="ru-RU" sz="2000" dirty="0"/>
        </a:p>
      </dgm:t>
    </dgm:pt>
    <dgm:pt modelId="{02FA801F-346D-4AA9-9A4E-604B38FF1335}" type="parTrans" cxnId="{EDEDEB14-8685-40D8-B205-6F5D8C9D2252}">
      <dgm:prSet/>
      <dgm:spPr/>
      <dgm:t>
        <a:bodyPr/>
        <a:lstStyle/>
        <a:p>
          <a:endParaRPr lang="ru-RU"/>
        </a:p>
      </dgm:t>
    </dgm:pt>
    <dgm:pt modelId="{BD146DE2-A8BF-48DE-8DAE-8FABA42586D8}" type="sibTrans" cxnId="{EDEDEB14-8685-40D8-B205-6F5D8C9D2252}">
      <dgm:prSet/>
      <dgm:spPr/>
      <dgm:t>
        <a:bodyPr/>
        <a:lstStyle/>
        <a:p>
          <a:endParaRPr lang="ru-RU"/>
        </a:p>
      </dgm:t>
    </dgm:pt>
    <dgm:pt modelId="{EB1517CA-B459-430A-B6A6-73C4091B5079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891547-87F9-4470-9BC8-B40038978C02}" type="parTrans" cxnId="{920227B5-4ABA-42CB-8FE6-A473A81C86A1}">
      <dgm:prSet/>
      <dgm:spPr/>
      <dgm:t>
        <a:bodyPr/>
        <a:lstStyle/>
        <a:p>
          <a:endParaRPr lang="ru-RU"/>
        </a:p>
      </dgm:t>
    </dgm:pt>
    <dgm:pt modelId="{C203EB66-49DE-46D1-BFC1-E7ED14B6DEC1}" type="sibTrans" cxnId="{920227B5-4ABA-42CB-8FE6-A473A81C86A1}">
      <dgm:prSet/>
      <dgm:spPr/>
      <dgm:t>
        <a:bodyPr/>
        <a:lstStyle/>
        <a:p>
          <a:endParaRPr lang="ru-RU"/>
        </a:p>
      </dgm:t>
    </dgm:pt>
    <dgm:pt modelId="{500A6323-7DE9-4294-ABCE-EA27A9110A55}">
      <dgm:prSet phldrT="[Текст]" custT="1"/>
      <dgm:spPr/>
      <dgm:t>
        <a:bodyPr/>
        <a:lstStyle/>
        <a:p>
          <a:r>
            <a:rPr lang="ru-RU" sz="2000" dirty="0" smtClean="0"/>
            <a:t>Кооперация</a:t>
          </a:r>
          <a:endParaRPr lang="ru-RU" sz="2000" dirty="0"/>
        </a:p>
      </dgm:t>
    </dgm:pt>
    <dgm:pt modelId="{8228326D-51B2-4533-AEAF-54E98576BABC}" type="parTrans" cxnId="{C6196887-C044-4B19-A213-EE04DFA338B7}">
      <dgm:prSet/>
      <dgm:spPr/>
      <dgm:t>
        <a:bodyPr/>
        <a:lstStyle/>
        <a:p>
          <a:endParaRPr lang="ru-RU"/>
        </a:p>
      </dgm:t>
    </dgm:pt>
    <dgm:pt modelId="{9D343595-0DFE-4CEF-BF17-58A34D5A51ED}" type="sibTrans" cxnId="{C6196887-C044-4B19-A213-EE04DFA338B7}">
      <dgm:prSet/>
      <dgm:spPr/>
      <dgm:t>
        <a:bodyPr/>
        <a:lstStyle/>
        <a:p>
          <a:endParaRPr lang="ru-RU"/>
        </a:p>
      </dgm:t>
    </dgm:pt>
    <dgm:pt modelId="{686EB1F6-1CA8-4B3C-AF9A-91862CB40BCD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3D3D92-9EB8-4CE5-BD60-8816C154BECA}" type="parTrans" cxnId="{A37E3D7A-88E8-46DD-BF05-2EA46E057F18}">
      <dgm:prSet/>
      <dgm:spPr/>
      <dgm:t>
        <a:bodyPr/>
        <a:lstStyle/>
        <a:p>
          <a:endParaRPr lang="ru-RU"/>
        </a:p>
      </dgm:t>
    </dgm:pt>
    <dgm:pt modelId="{1AF2EBB7-310F-4219-90DD-98058D3CC009}" type="sibTrans" cxnId="{A37E3D7A-88E8-46DD-BF05-2EA46E057F18}">
      <dgm:prSet/>
      <dgm:spPr/>
      <dgm:t>
        <a:bodyPr/>
        <a:lstStyle/>
        <a:p>
          <a:endParaRPr lang="ru-RU"/>
        </a:p>
      </dgm:t>
    </dgm:pt>
    <dgm:pt modelId="{B1634632-F2F8-4635-ACCA-5F81BA4A93E1}">
      <dgm:prSet phldrT="[Текст]" custT="1"/>
      <dgm:spPr/>
      <dgm:t>
        <a:bodyPr/>
        <a:lstStyle/>
        <a:p>
          <a:r>
            <a:rPr lang="ru-RU" sz="2000" dirty="0" smtClean="0"/>
            <a:t>Коммуникация</a:t>
          </a:r>
          <a:endParaRPr lang="ru-RU" sz="2000" dirty="0"/>
        </a:p>
      </dgm:t>
    </dgm:pt>
    <dgm:pt modelId="{A3F73EC6-E3F6-4077-B751-A167DDB0F52A}" type="parTrans" cxnId="{42BD45ED-4A16-47CB-A9C4-6851B2955A2C}">
      <dgm:prSet/>
      <dgm:spPr/>
      <dgm:t>
        <a:bodyPr/>
        <a:lstStyle/>
        <a:p>
          <a:endParaRPr lang="ru-RU"/>
        </a:p>
      </dgm:t>
    </dgm:pt>
    <dgm:pt modelId="{E08DD941-A376-479A-AC27-97A13730B4CF}" type="sibTrans" cxnId="{42BD45ED-4A16-47CB-A9C4-6851B2955A2C}">
      <dgm:prSet/>
      <dgm:spPr/>
      <dgm:t>
        <a:bodyPr/>
        <a:lstStyle/>
        <a:p>
          <a:endParaRPr lang="ru-RU"/>
        </a:p>
      </dgm:t>
    </dgm:pt>
    <dgm:pt modelId="{D20EF031-2BCB-4A91-87E3-1F5E78759238}">
      <dgm:prSet phldrT="[Текст]" custT="1"/>
      <dgm:spPr/>
      <dgm:t>
        <a:bodyPr/>
        <a:lstStyle/>
        <a:p>
          <a:r>
            <a:rPr lang="ru-RU" sz="2000" dirty="0" smtClean="0"/>
            <a:t>(</a:t>
          </a:r>
          <a:r>
            <a:rPr lang="ru-RU" sz="2000" dirty="0" err="1" smtClean="0"/>
            <a:t>Коллаборация</a:t>
          </a:r>
          <a:r>
            <a:rPr lang="ru-RU" sz="1800" dirty="0" smtClean="0"/>
            <a:t>)</a:t>
          </a:r>
          <a:endParaRPr lang="ru-RU" sz="1800" dirty="0"/>
        </a:p>
      </dgm:t>
    </dgm:pt>
    <dgm:pt modelId="{F5745AE7-8D0E-43E9-AFD0-29BD5600A62B}" type="parTrans" cxnId="{06292574-753A-45E3-B4CD-C0E3E26D7C8A}">
      <dgm:prSet/>
      <dgm:spPr/>
      <dgm:t>
        <a:bodyPr/>
        <a:lstStyle/>
        <a:p>
          <a:endParaRPr lang="ru-RU"/>
        </a:p>
      </dgm:t>
    </dgm:pt>
    <dgm:pt modelId="{EA06EABD-B4B3-4828-A2A8-45F7D487ECDA}" type="sibTrans" cxnId="{06292574-753A-45E3-B4CD-C0E3E26D7C8A}">
      <dgm:prSet/>
      <dgm:spPr/>
      <dgm:t>
        <a:bodyPr/>
        <a:lstStyle/>
        <a:p>
          <a:endParaRPr lang="ru-RU"/>
        </a:p>
      </dgm:t>
    </dgm:pt>
    <dgm:pt modelId="{75BFCA90-AA79-4ECC-B438-27C2D6347FB6}" type="pres">
      <dgm:prSet presAssocID="{6C358D29-E23F-4E66-B1EE-FCC4A319151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767DE1-7897-4F44-AEAF-3F9804B39B2D}" type="pres">
      <dgm:prSet presAssocID="{6C358D29-E23F-4E66-B1EE-FCC4A3191515}" presName="children" presStyleCnt="0"/>
      <dgm:spPr/>
    </dgm:pt>
    <dgm:pt modelId="{BE5AA2F9-DFB7-42ED-AC3F-4A3EBB341594}" type="pres">
      <dgm:prSet presAssocID="{6C358D29-E23F-4E66-B1EE-FCC4A3191515}" presName="child1group" presStyleCnt="0"/>
      <dgm:spPr/>
    </dgm:pt>
    <dgm:pt modelId="{7920CAB0-CAAC-445B-82E8-2A23D7D0E473}" type="pres">
      <dgm:prSet presAssocID="{6C358D29-E23F-4E66-B1EE-FCC4A3191515}" presName="child1" presStyleLbl="bgAcc1" presStyleIdx="0" presStyleCnt="4"/>
      <dgm:spPr/>
      <dgm:t>
        <a:bodyPr/>
        <a:lstStyle/>
        <a:p>
          <a:endParaRPr lang="ru-RU"/>
        </a:p>
      </dgm:t>
    </dgm:pt>
    <dgm:pt modelId="{4FFC8B20-7A48-4A44-ADF7-5DA585CFC472}" type="pres">
      <dgm:prSet presAssocID="{6C358D29-E23F-4E66-B1EE-FCC4A319151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9962E-6616-42C2-A320-EA57906E29A3}" type="pres">
      <dgm:prSet presAssocID="{6C358D29-E23F-4E66-B1EE-FCC4A3191515}" presName="child2group" presStyleCnt="0"/>
      <dgm:spPr/>
    </dgm:pt>
    <dgm:pt modelId="{82F2FF24-4A3A-4D47-9A6B-41FBF01BE510}" type="pres">
      <dgm:prSet presAssocID="{6C358D29-E23F-4E66-B1EE-FCC4A3191515}" presName="child2" presStyleLbl="bgAcc1" presStyleIdx="1" presStyleCnt="4"/>
      <dgm:spPr/>
      <dgm:t>
        <a:bodyPr/>
        <a:lstStyle/>
        <a:p>
          <a:endParaRPr lang="ru-RU"/>
        </a:p>
      </dgm:t>
    </dgm:pt>
    <dgm:pt modelId="{BA7924E8-DB88-4536-B30C-DB3D6C352368}" type="pres">
      <dgm:prSet presAssocID="{6C358D29-E23F-4E66-B1EE-FCC4A319151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CBC54-122C-47AE-9A9D-4C2EA00FE992}" type="pres">
      <dgm:prSet presAssocID="{6C358D29-E23F-4E66-B1EE-FCC4A3191515}" presName="child3group" presStyleCnt="0"/>
      <dgm:spPr/>
    </dgm:pt>
    <dgm:pt modelId="{8A205F8C-CA86-4A56-8473-22F9D48D6668}" type="pres">
      <dgm:prSet presAssocID="{6C358D29-E23F-4E66-B1EE-FCC4A3191515}" presName="child3" presStyleLbl="bgAcc1" presStyleIdx="2" presStyleCnt="4" custScaleX="119100" custLinFactNeighborX="38124" custLinFactNeighborY="-48325"/>
      <dgm:spPr/>
      <dgm:t>
        <a:bodyPr/>
        <a:lstStyle/>
        <a:p>
          <a:endParaRPr lang="ru-RU"/>
        </a:p>
      </dgm:t>
    </dgm:pt>
    <dgm:pt modelId="{D7E0C775-652E-4743-92AB-854694EE678E}" type="pres">
      <dgm:prSet presAssocID="{6C358D29-E23F-4E66-B1EE-FCC4A319151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6D118-F6F7-44E1-BD73-A48826BBA9C5}" type="pres">
      <dgm:prSet presAssocID="{6C358D29-E23F-4E66-B1EE-FCC4A3191515}" presName="child4group" presStyleCnt="0"/>
      <dgm:spPr/>
    </dgm:pt>
    <dgm:pt modelId="{6C238D85-BA7C-479D-95B4-39D31AD7E2D0}" type="pres">
      <dgm:prSet presAssocID="{6C358D29-E23F-4E66-B1EE-FCC4A3191515}" presName="child4" presStyleLbl="bgAcc1" presStyleIdx="3" presStyleCnt="4" custScaleX="123181" custLinFactNeighborX="-9673" custLinFactNeighborY="-19243"/>
      <dgm:spPr/>
      <dgm:t>
        <a:bodyPr/>
        <a:lstStyle/>
        <a:p>
          <a:endParaRPr lang="ru-RU"/>
        </a:p>
      </dgm:t>
    </dgm:pt>
    <dgm:pt modelId="{3633F7D9-5538-4CC3-8125-C7A3219D8595}" type="pres">
      <dgm:prSet presAssocID="{6C358D29-E23F-4E66-B1EE-FCC4A319151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7C045-67D3-4356-BFB5-0595E590FEEE}" type="pres">
      <dgm:prSet presAssocID="{6C358D29-E23F-4E66-B1EE-FCC4A3191515}" presName="childPlaceholder" presStyleCnt="0"/>
      <dgm:spPr/>
    </dgm:pt>
    <dgm:pt modelId="{98554E2F-F3A2-488C-BC22-CAA27D459B3A}" type="pres">
      <dgm:prSet presAssocID="{6C358D29-E23F-4E66-B1EE-FCC4A3191515}" presName="circle" presStyleCnt="0"/>
      <dgm:spPr/>
    </dgm:pt>
    <dgm:pt modelId="{5A628302-3382-4052-832E-291FF10AAF82}" type="pres">
      <dgm:prSet presAssocID="{6C358D29-E23F-4E66-B1EE-FCC4A319151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57781-1442-406B-94CC-6CB9E1E5B55B}" type="pres">
      <dgm:prSet presAssocID="{6C358D29-E23F-4E66-B1EE-FCC4A319151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67A98-8D66-47F1-BB5F-060F458A0642}" type="pres">
      <dgm:prSet presAssocID="{6C358D29-E23F-4E66-B1EE-FCC4A319151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6DDF1-9A54-4C97-9B5E-E231BA2A5E00}" type="pres">
      <dgm:prSet presAssocID="{6C358D29-E23F-4E66-B1EE-FCC4A319151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69CCE-0FFE-4E7D-A24F-3A45292DF12D}" type="pres">
      <dgm:prSet presAssocID="{6C358D29-E23F-4E66-B1EE-FCC4A3191515}" presName="quadrantPlaceholder" presStyleCnt="0"/>
      <dgm:spPr/>
    </dgm:pt>
    <dgm:pt modelId="{95D57E44-AD4B-441D-8C11-E1BCB4C9902B}" type="pres">
      <dgm:prSet presAssocID="{6C358D29-E23F-4E66-B1EE-FCC4A3191515}" presName="center1" presStyleLbl="fgShp" presStyleIdx="0" presStyleCnt="2"/>
      <dgm:spPr/>
    </dgm:pt>
    <dgm:pt modelId="{E4E2BC42-F784-4205-8B43-15A137AE35A8}" type="pres">
      <dgm:prSet presAssocID="{6C358D29-E23F-4E66-B1EE-FCC4A3191515}" presName="center2" presStyleLbl="fgShp" presStyleIdx="1" presStyleCnt="2"/>
      <dgm:spPr/>
    </dgm:pt>
  </dgm:ptLst>
  <dgm:cxnLst>
    <dgm:cxn modelId="{7B0D35CC-4BDC-4626-B481-83ADC121D981}" type="presOf" srcId="{B1634632-F2F8-4635-ACCA-5F81BA4A93E1}" destId="{3633F7D9-5538-4CC3-8125-C7A3219D8595}" srcOrd="1" destOrd="0" presId="urn:microsoft.com/office/officeart/2005/8/layout/cycle4#1"/>
    <dgm:cxn modelId="{844CB5EE-CAF0-485A-9E6F-ECD1C97313DD}" type="presOf" srcId="{61F1D0BF-057E-4FF5-9D2C-87FB1E76E6E9}" destId="{5A628302-3382-4052-832E-291FF10AAF82}" srcOrd="0" destOrd="0" presId="urn:microsoft.com/office/officeart/2005/8/layout/cycle4#1"/>
    <dgm:cxn modelId="{42BD45ED-4A16-47CB-A9C4-6851B2955A2C}" srcId="{686EB1F6-1CA8-4B3C-AF9A-91862CB40BCD}" destId="{B1634632-F2F8-4635-ACCA-5F81BA4A93E1}" srcOrd="0" destOrd="0" parTransId="{A3F73EC6-E3F6-4077-B751-A167DDB0F52A}" sibTransId="{E08DD941-A376-479A-AC27-97A13730B4CF}"/>
    <dgm:cxn modelId="{5A60DED5-8699-416D-9995-F18D310F6F0F}" type="presOf" srcId="{B80217B9-A752-457E-A505-315589BA49DB}" destId="{7920CAB0-CAAC-445B-82E8-2A23D7D0E473}" srcOrd="0" destOrd="0" presId="urn:microsoft.com/office/officeart/2005/8/layout/cycle4#1"/>
    <dgm:cxn modelId="{87D6BBB2-C594-4DD2-BDBA-C6E0EDAFEECC}" type="presOf" srcId="{DFB7CE7D-EB8C-4E4B-9DEE-35562310E2E1}" destId="{8D357781-1442-406B-94CC-6CB9E1E5B55B}" srcOrd="0" destOrd="0" presId="urn:microsoft.com/office/officeart/2005/8/layout/cycle4#1"/>
    <dgm:cxn modelId="{26781323-621A-4F6E-BF9E-F6836481925E}" type="presOf" srcId="{B1634632-F2F8-4635-ACCA-5F81BA4A93E1}" destId="{6C238D85-BA7C-479D-95B4-39D31AD7E2D0}" srcOrd="0" destOrd="0" presId="urn:microsoft.com/office/officeart/2005/8/layout/cycle4#1"/>
    <dgm:cxn modelId="{A37E3D7A-88E8-46DD-BF05-2EA46E057F18}" srcId="{6C358D29-E23F-4E66-B1EE-FCC4A3191515}" destId="{686EB1F6-1CA8-4B3C-AF9A-91862CB40BCD}" srcOrd="3" destOrd="0" parTransId="{623D3D92-9EB8-4CE5-BD60-8816C154BECA}" sibTransId="{1AF2EBB7-310F-4219-90DD-98058D3CC009}"/>
    <dgm:cxn modelId="{D8AE6A0D-EEE6-47AA-A1B2-71A7040D90F9}" type="presOf" srcId="{500A6323-7DE9-4294-ABCE-EA27A9110A55}" destId="{8A205F8C-CA86-4A56-8473-22F9D48D6668}" srcOrd="0" destOrd="0" presId="urn:microsoft.com/office/officeart/2005/8/layout/cycle4#1"/>
    <dgm:cxn modelId="{EDEDEB14-8685-40D8-B205-6F5D8C9D2252}" srcId="{DFB7CE7D-EB8C-4E4B-9DEE-35562310E2E1}" destId="{277D6933-89F0-4866-A789-76CA5B40F7DE}" srcOrd="0" destOrd="0" parTransId="{02FA801F-346D-4AA9-9A4E-604B38FF1335}" sibTransId="{BD146DE2-A8BF-48DE-8DAE-8FABA42586D8}"/>
    <dgm:cxn modelId="{909F7283-48D5-47EC-9A54-A4E725BBEAEE}" type="presOf" srcId="{277D6933-89F0-4866-A789-76CA5B40F7DE}" destId="{BA7924E8-DB88-4536-B30C-DB3D6C352368}" srcOrd="1" destOrd="0" presId="urn:microsoft.com/office/officeart/2005/8/layout/cycle4#1"/>
    <dgm:cxn modelId="{49C4F735-68D6-4878-96B0-A76B9C5AD54F}" srcId="{6C358D29-E23F-4E66-B1EE-FCC4A3191515}" destId="{61F1D0BF-057E-4FF5-9D2C-87FB1E76E6E9}" srcOrd="0" destOrd="0" parTransId="{A93DC582-5514-47E7-97EA-B431898196D0}" sibTransId="{4C1D1E48-9255-4283-AFE1-E758A6BA6328}"/>
    <dgm:cxn modelId="{224EA988-BE11-4E6B-B737-9B14B63607F3}" type="presOf" srcId="{686EB1F6-1CA8-4B3C-AF9A-91862CB40BCD}" destId="{1A06DDF1-9A54-4C97-9B5E-E231BA2A5E00}" srcOrd="0" destOrd="0" presId="urn:microsoft.com/office/officeart/2005/8/layout/cycle4#1"/>
    <dgm:cxn modelId="{5FF0189A-4441-4564-B93F-8BB6625A30DC}" srcId="{61F1D0BF-057E-4FF5-9D2C-87FB1E76E6E9}" destId="{B80217B9-A752-457E-A505-315589BA49DB}" srcOrd="0" destOrd="0" parTransId="{2CD29EE4-7D9F-4BA5-9E30-10A67F04BC78}" sibTransId="{95B439E9-9AA0-4DFC-AD7D-6E8725346829}"/>
    <dgm:cxn modelId="{920227B5-4ABA-42CB-8FE6-A473A81C86A1}" srcId="{6C358D29-E23F-4E66-B1EE-FCC4A3191515}" destId="{EB1517CA-B459-430A-B6A6-73C4091B5079}" srcOrd="2" destOrd="0" parTransId="{7E891547-87F9-4470-9BC8-B40038978C02}" sibTransId="{C203EB66-49DE-46D1-BFC1-E7ED14B6DEC1}"/>
    <dgm:cxn modelId="{4FCD4908-E4E6-41D2-AF2D-7FA2442B51BB}" type="presOf" srcId="{277D6933-89F0-4866-A789-76CA5B40F7DE}" destId="{82F2FF24-4A3A-4D47-9A6B-41FBF01BE510}" srcOrd="0" destOrd="0" presId="urn:microsoft.com/office/officeart/2005/8/layout/cycle4#1"/>
    <dgm:cxn modelId="{7F634582-CEAD-4936-8361-E83FBFB73957}" type="presOf" srcId="{6C358D29-E23F-4E66-B1EE-FCC4A3191515}" destId="{75BFCA90-AA79-4ECC-B438-27C2D6347FB6}" srcOrd="0" destOrd="0" presId="urn:microsoft.com/office/officeart/2005/8/layout/cycle4#1"/>
    <dgm:cxn modelId="{60F42ED4-86E7-4479-AF8B-3B2EA8382D89}" type="presOf" srcId="{500A6323-7DE9-4294-ABCE-EA27A9110A55}" destId="{D7E0C775-652E-4743-92AB-854694EE678E}" srcOrd="1" destOrd="0" presId="urn:microsoft.com/office/officeart/2005/8/layout/cycle4#1"/>
    <dgm:cxn modelId="{D5F71068-A639-42FE-90D8-B49A9379C08A}" type="presOf" srcId="{D20EF031-2BCB-4A91-87E3-1F5E78759238}" destId="{8A205F8C-CA86-4A56-8473-22F9D48D6668}" srcOrd="0" destOrd="1" presId="urn:microsoft.com/office/officeart/2005/8/layout/cycle4#1"/>
    <dgm:cxn modelId="{438F4315-8B08-44F3-BB36-DDF7AEE5176E}" type="presOf" srcId="{D20EF031-2BCB-4A91-87E3-1F5E78759238}" destId="{D7E0C775-652E-4743-92AB-854694EE678E}" srcOrd="1" destOrd="1" presId="urn:microsoft.com/office/officeart/2005/8/layout/cycle4#1"/>
    <dgm:cxn modelId="{06292574-753A-45E3-B4CD-C0E3E26D7C8A}" srcId="{EB1517CA-B459-430A-B6A6-73C4091B5079}" destId="{D20EF031-2BCB-4A91-87E3-1F5E78759238}" srcOrd="1" destOrd="0" parTransId="{F5745AE7-8D0E-43E9-AFD0-29BD5600A62B}" sibTransId="{EA06EABD-B4B3-4828-A2A8-45F7D487ECDA}"/>
    <dgm:cxn modelId="{C6196887-C044-4B19-A213-EE04DFA338B7}" srcId="{EB1517CA-B459-430A-B6A6-73C4091B5079}" destId="{500A6323-7DE9-4294-ABCE-EA27A9110A55}" srcOrd="0" destOrd="0" parTransId="{8228326D-51B2-4533-AEAF-54E98576BABC}" sibTransId="{9D343595-0DFE-4CEF-BF17-58A34D5A51ED}"/>
    <dgm:cxn modelId="{80766742-6EED-41E0-AAE7-F2EDBCED8C1E}" srcId="{6C358D29-E23F-4E66-B1EE-FCC4A3191515}" destId="{DFB7CE7D-EB8C-4E4B-9DEE-35562310E2E1}" srcOrd="1" destOrd="0" parTransId="{10DDAEE8-1B1D-4E80-81F0-5C448191DC0D}" sibTransId="{B432CF79-5AB8-4F8E-ACFB-13A272D94FEA}"/>
    <dgm:cxn modelId="{F2CCB045-1506-44FD-86A4-38ECB36FC74B}" type="presOf" srcId="{EB1517CA-B459-430A-B6A6-73C4091B5079}" destId="{4E367A98-8D66-47F1-BB5F-060F458A0642}" srcOrd="0" destOrd="0" presId="urn:microsoft.com/office/officeart/2005/8/layout/cycle4#1"/>
    <dgm:cxn modelId="{78455CE9-7038-485E-B8E7-551352ED568C}" type="presOf" srcId="{B80217B9-A752-457E-A505-315589BA49DB}" destId="{4FFC8B20-7A48-4A44-ADF7-5DA585CFC472}" srcOrd="1" destOrd="0" presId="urn:microsoft.com/office/officeart/2005/8/layout/cycle4#1"/>
    <dgm:cxn modelId="{E0A6050E-6C15-4506-A670-7C707C57CF9E}" type="presParOf" srcId="{75BFCA90-AA79-4ECC-B438-27C2D6347FB6}" destId="{C7767DE1-7897-4F44-AEAF-3F9804B39B2D}" srcOrd="0" destOrd="0" presId="urn:microsoft.com/office/officeart/2005/8/layout/cycle4#1"/>
    <dgm:cxn modelId="{A5248A3B-D187-4690-912A-1D9AC0D0C4F5}" type="presParOf" srcId="{C7767DE1-7897-4F44-AEAF-3F9804B39B2D}" destId="{BE5AA2F9-DFB7-42ED-AC3F-4A3EBB341594}" srcOrd="0" destOrd="0" presId="urn:microsoft.com/office/officeart/2005/8/layout/cycle4#1"/>
    <dgm:cxn modelId="{54B712F7-50DE-440D-8077-38272A87D388}" type="presParOf" srcId="{BE5AA2F9-DFB7-42ED-AC3F-4A3EBB341594}" destId="{7920CAB0-CAAC-445B-82E8-2A23D7D0E473}" srcOrd="0" destOrd="0" presId="urn:microsoft.com/office/officeart/2005/8/layout/cycle4#1"/>
    <dgm:cxn modelId="{5D08A6D8-129F-40FC-81F7-E81986E555F5}" type="presParOf" srcId="{BE5AA2F9-DFB7-42ED-AC3F-4A3EBB341594}" destId="{4FFC8B20-7A48-4A44-ADF7-5DA585CFC472}" srcOrd="1" destOrd="0" presId="urn:microsoft.com/office/officeart/2005/8/layout/cycle4#1"/>
    <dgm:cxn modelId="{CCCFB0B1-58B4-49C0-9C82-FEA3162D1C30}" type="presParOf" srcId="{C7767DE1-7897-4F44-AEAF-3F9804B39B2D}" destId="{31D9962E-6616-42C2-A320-EA57906E29A3}" srcOrd="1" destOrd="0" presId="urn:microsoft.com/office/officeart/2005/8/layout/cycle4#1"/>
    <dgm:cxn modelId="{FDF7AB63-8EEF-48D2-B128-CCAEA509BDFE}" type="presParOf" srcId="{31D9962E-6616-42C2-A320-EA57906E29A3}" destId="{82F2FF24-4A3A-4D47-9A6B-41FBF01BE510}" srcOrd="0" destOrd="0" presId="urn:microsoft.com/office/officeart/2005/8/layout/cycle4#1"/>
    <dgm:cxn modelId="{A91DCAAD-D9FD-4DA1-BCD0-3DCC1CE44E11}" type="presParOf" srcId="{31D9962E-6616-42C2-A320-EA57906E29A3}" destId="{BA7924E8-DB88-4536-B30C-DB3D6C352368}" srcOrd="1" destOrd="0" presId="urn:microsoft.com/office/officeart/2005/8/layout/cycle4#1"/>
    <dgm:cxn modelId="{8FD33028-BE36-4718-BE4F-15EB5C9C0C73}" type="presParOf" srcId="{C7767DE1-7897-4F44-AEAF-3F9804B39B2D}" destId="{1E3CBC54-122C-47AE-9A9D-4C2EA00FE992}" srcOrd="2" destOrd="0" presId="urn:microsoft.com/office/officeart/2005/8/layout/cycle4#1"/>
    <dgm:cxn modelId="{13C732EB-0580-44F7-91DE-72579E96A17C}" type="presParOf" srcId="{1E3CBC54-122C-47AE-9A9D-4C2EA00FE992}" destId="{8A205F8C-CA86-4A56-8473-22F9D48D6668}" srcOrd="0" destOrd="0" presId="urn:microsoft.com/office/officeart/2005/8/layout/cycle4#1"/>
    <dgm:cxn modelId="{4C814D17-E298-4B4B-9429-A95BF5833EBA}" type="presParOf" srcId="{1E3CBC54-122C-47AE-9A9D-4C2EA00FE992}" destId="{D7E0C775-652E-4743-92AB-854694EE678E}" srcOrd="1" destOrd="0" presId="urn:microsoft.com/office/officeart/2005/8/layout/cycle4#1"/>
    <dgm:cxn modelId="{8E4807AB-5E84-479C-8F59-E95A4B8C1B23}" type="presParOf" srcId="{C7767DE1-7897-4F44-AEAF-3F9804B39B2D}" destId="{5726D118-F6F7-44E1-BD73-A48826BBA9C5}" srcOrd="3" destOrd="0" presId="urn:microsoft.com/office/officeart/2005/8/layout/cycle4#1"/>
    <dgm:cxn modelId="{45768961-5F96-4862-8AEE-C18111EFB68C}" type="presParOf" srcId="{5726D118-F6F7-44E1-BD73-A48826BBA9C5}" destId="{6C238D85-BA7C-479D-95B4-39D31AD7E2D0}" srcOrd="0" destOrd="0" presId="urn:microsoft.com/office/officeart/2005/8/layout/cycle4#1"/>
    <dgm:cxn modelId="{B2EA0B39-5E60-4D76-BCAC-0504F110A0E3}" type="presParOf" srcId="{5726D118-F6F7-44E1-BD73-A48826BBA9C5}" destId="{3633F7D9-5538-4CC3-8125-C7A3219D8595}" srcOrd="1" destOrd="0" presId="urn:microsoft.com/office/officeart/2005/8/layout/cycle4#1"/>
    <dgm:cxn modelId="{D671B0D8-66DF-41B4-AA97-8990AFD5AD61}" type="presParOf" srcId="{C7767DE1-7897-4F44-AEAF-3F9804B39B2D}" destId="{3C97C045-67D3-4356-BFB5-0595E590FEEE}" srcOrd="4" destOrd="0" presId="urn:microsoft.com/office/officeart/2005/8/layout/cycle4#1"/>
    <dgm:cxn modelId="{F8BD463A-FAA9-42F6-B627-79F57616D959}" type="presParOf" srcId="{75BFCA90-AA79-4ECC-B438-27C2D6347FB6}" destId="{98554E2F-F3A2-488C-BC22-CAA27D459B3A}" srcOrd="1" destOrd="0" presId="urn:microsoft.com/office/officeart/2005/8/layout/cycle4#1"/>
    <dgm:cxn modelId="{829B09D2-A9FD-4594-AFCD-BAC6A4F3A262}" type="presParOf" srcId="{98554E2F-F3A2-488C-BC22-CAA27D459B3A}" destId="{5A628302-3382-4052-832E-291FF10AAF82}" srcOrd="0" destOrd="0" presId="urn:microsoft.com/office/officeart/2005/8/layout/cycle4#1"/>
    <dgm:cxn modelId="{DC797F18-7241-4B50-AC9A-DDE67157055C}" type="presParOf" srcId="{98554E2F-F3A2-488C-BC22-CAA27D459B3A}" destId="{8D357781-1442-406B-94CC-6CB9E1E5B55B}" srcOrd="1" destOrd="0" presId="urn:microsoft.com/office/officeart/2005/8/layout/cycle4#1"/>
    <dgm:cxn modelId="{FFF266DF-AC4B-4338-80AD-629F02763297}" type="presParOf" srcId="{98554E2F-F3A2-488C-BC22-CAA27D459B3A}" destId="{4E367A98-8D66-47F1-BB5F-060F458A0642}" srcOrd="2" destOrd="0" presId="urn:microsoft.com/office/officeart/2005/8/layout/cycle4#1"/>
    <dgm:cxn modelId="{97E01053-8154-437A-BD54-7409FFE32034}" type="presParOf" srcId="{98554E2F-F3A2-488C-BC22-CAA27D459B3A}" destId="{1A06DDF1-9A54-4C97-9B5E-E231BA2A5E00}" srcOrd="3" destOrd="0" presId="urn:microsoft.com/office/officeart/2005/8/layout/cycle4#1"/>
    <dgm:cxn modelId="{8E781C38-AAB3-4E02-9ABE-E5D625CA13BA}" type="presParOf" srcId="{98554E2F-F3A2-488C-BC22-CAA27D459B3A}" destId="{02669CCE-0FFE-4E7D-A24F-3A45292DF12D}" srcOrd="4" destOrd="0" presId="urn:microsoft.com/office/officeart/2005/8/layout/cycle4#1"/>
    <dgm:cxn modelId="{6CE07D95-F884-46E3-99B9-AF96866F5332}" type="presParOf" srcId="{75BFCA90-AA79-4ECC-B438-27C2D6347FB6}" destId="{95D57E44-AD4B-441D-8C11-E1BCB4C9902B}" srcOrd="2" destOrd="0" presId="urn:microsoft.com/office/officeart/2005/8/layout/cycle4#1"/>
    <dgm:cxn modelId="{66A8467B-7C54-4119-8DF1-100A3A955410}" type="presParOf" srcId="{75BFCA90-AA79-4ECC-B438-27C2D6347FB6}" destId="{E4E2BC42-F784-4205-8B43-15A137AE35A8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600DA2-1FB5-42AC-8177-96F3D2EF3D37}" type="doc">
      <dgm:prSet loTypeId="urn:microsoft.com/office/officeart/2005/8/layout/lProcess3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ECDDBBC-9B7F-4139-84BF-D0DEA1D063FE}">
      <dgm:prSet phldrT="[Текст]"/>
      <dgm:spPr/>
      <dgm:t>
        <a:bodyPr/>
        <a:lstStyle/>
        <a:p>
          <a:r>
            <a:rPr lang="ru-RU" dirty="0" smtClean="0"/>
            <a:t>Знания</a:t>
          </a:r>
          <a:endParaRPr lang="ru-RU" dirty="0"/>
        </a:p>
      </dgm:t>
    </dgm:pt>
    <dgm:pt modelId="{0E2D0F1A-F3B7-4EC2-B485-04CAD41B26D8}" type="parTrans" cxnId="{7A1703DB-5632-4D82-9570-27CF5137A2B8}">
      <dgm:prSet/>
      <dgm:spPr/>
      <dgm:t>
        <a:bodyPr/>
        <a:lstStyle/>
        <a:p>
          <a:endParaRPr lang="ru-RU"/>
        </a:p>
      </dgm:t>
    </dgm:pt>
    <dgm:pt modelId="{6714AC36-BB16-4435-B359-86A437E665F0}" type="sibTrans" cxnId="{7A1703DB-5632-4D82-9570-27CF5137A2B8}">
      <dgm:prSet/>
      <dgm:spPr/>
      <dgm:t>
        <a:bodyPr/>
        <a:lstStyle/>
        <a:p>
          <a:endParaRPr lang="ru-RU"/>
        </a:p>
      </dgm:t>
    </dgm:pt>
    <dgm:pt modelId="{B27A03D2-347B-42E9-B08D-AC9A81E82CA9}">
      <dgm:prSet phldrT="[Текст]"/>
      <dgm:spPr/>
      <dgm:t>
        <a:bodyPr/>
        <a:lstStyle/>
        <a:p>
          <a:r>
            <a:rPr lang="ru-RU" dirty="0" smtClean="0"/>
            <a:t>Предметный результат</a:t>
          </a:r>
          <a:endParaRPr lang="ru-RU" dirty="0"/>
        </a:p>
      </dgm:t>
    </dgm:pt>
    <dgm:pt modelId="{0B561C2F-23C1-4042-9166-0D5F53F10195}" type="parTrans" cxnId="{4D0925F4-E809-4638-AC56-D3C0451E45C1}">
      <dgm:prSet/>
      <dgm:spPr/>
      <dgm:t>
        <a:bodyPr/>
        <a:lstStyle/>
        <a:p>
          <a:endParaRPr lang="ru-RU"/>
        </a:p>
      </dgm:t>
    </dgm:pt>
    <dgm:pt modelId="{E62D72D6-C8F8-4CB7-BFB4-2C7B7E5B57C3}" type="sibTrans" cxnId="{4D0925F4-E809-4638-AC56-D3C0451E45C1}">
      <dgm:prSet/>
      <dgm:spPr/>
      <dgm:t>
        <a:bodyPr/>
        <a:lstStyle/>
        <a:p>
          <a:endParaRPr lang="ru-RU"/>
        </a:p>
      </dgm:t>
    </dgm:pt>
    <dgm:pt modelId="{5C44174B-207E-47E5-9782-2D8A2A019FF0}">
      <dgm:prSet phldrT="[Текст]"/>
      <dgm:spPr/>
      <dgm:t>
        <a:bodyPr/>
        <a:lstStyle/>
        <a:p>
          <a:r>
            <a:rPr lang="ru-RU" dirty="0" smtClean="0"/>
            <a:t>Ценностные отношения</a:t>
          </a:r>
          <a:endParaRPr lang="ru-RU" dirty="0"/>
        </a:p>
      </dgm:t>
    </dgm:pt>
    <dgm:pt modelId="{C9273D67-3866-4322-AEEB-A5951E9C2490}" type="parTrans" cxnId="{D4DF2AA7-F09D-4878-9CFF-197DAECC2230}">
      <dgm:prSet/>
      <dgm:spPr/>
      <dgm:t>
        <a:bodyPr/>
        <a:lstStyle/>
        <a:p>
          <a:endParaRPr lang="ru-RU"/>
        </a:p>
      </dgm:t>
    </dgm:pt>
    <dgm:pt modelId="{36F7B982-F74F-4F4A-ABC0-BD7F5D0C1411}" type="sibTrans" cxnId="{D4DF2AA7-F09D-4878-9CFF-197DAECC2230}">
      <dgm:prSet/>
      <dgm:spPr/>
      <dgm:t>
        <a:bodyPr/>
        <a:lstStyle/>
        <a:p>
          <a:endParaRPr lang="ru-RU"/>
        </a:p>
      </dgm:t>
    </dgm:pt>
    <dgm:pt modelId="{AA5B6CF4-08B2-4F8B-BFE4-D02158B151E8}">
      <dgm:prSet phldrT="[Текст]"/>
      <dgm:spPr/>
      <dgm:t>
        <a:bodyPr/>
        <a:lstStyle/>
        <a:p>
          <a:r>
            <a:rPr lang="ru-RU" dirty="0" smtClean="0"/>
            <a:t>Личностный результат</a:t>
          </a:r>
          <a:endParaRPr lang="ru-RU" dirty="0"/>
        </a:p>
      </dgm:t>
    </dgm:pt>
    <dgm:pt modelId="{72BFD368-FD18-496E-9C78-7287DD642831}" type="parTrans" cxnId="{4C303DB3-7182-465A-8EDA-4F33AF0A5087}">
      <dgm:prSet/>
      <dgm:spPr/>
      <dgm:t>
        <a:bodyPr/>
        <a:lstStyle/>
        <a:p>
          <a:endParaRPr lang="ru-RU"/>
        </a:p>
      </dgm:t>
    </dgm:pt>
    <dgm:pt modelId="{F40706FF-3C69-4AB8-9DAB-68767FA5D110}" type="sibTrans" cxnId="{4C303DB3-7182-465A-8EDA-4F33AF0A5087}">
      <dgm:prSet/>
      <dgm:spPr/>
      <dgm:t>
        <a:bodyPr/>
        <a:lstStyle/>
        <a:p>
          <a:endParaRPr lang="ru-RU"/>
        </a:p>
      </dgm:t>
    </dgm:pt>
    <dgm:pt modelId="{F07CD32A-B445-4F35-A088-EC24C9C8274E}">
      <dgm:prSet phldrT="[Текст]"/>
      <dgm:spPr/>
      <dgm:t>
        <a:bodyPr/>
        <a:lstStyle/>
        <a:p>
          <a:r>
            <a:rPr lang="ru-RU" dirty="0" smtClean="0"/>
            <a:t>Универсальные учебные действия</a:t>
          </a:r>
          <a:endParaRPr lang="ru-RU" dirty="0"/>
        </a:p>
      </dgm:t>
    </dgm:pt>
    <dgm:pt modelId="{19F30AEF-20B4-429E-8924-DBE6321EC023}" type="parTrans" cxnId="{F8723E05-BB6E-4956-B09A-1C73A454DD0E}">
      <dgm:prSet/>
      <dgm:spPr/>
      <dgm:t>
        <a:bodyPr/>
        <a:lstStyle/>
        <a:p>
          <a:endParaRPr lang="ru-RU"/>
        </a:p>
      </dgm:t>
    </dgm:pt>
    <dgm:pt modelId="{3E7ADDF1-6ED8-4590-A7F6-C999ACE2FAC3}" type="sibTrans" cxnId="{F8723E05-BB6E-4956-B09A-1C73A454DD0E}">
      <dgm:prSet/>
      <dgm:spPr/>
      <dgm:t>
        <a:bodyPr/>
        <a:lstStyle/>
        <a:p>
          <a:endParaRPr lang="ru-RU"/>
        </a:p>
      </dgm:t>
    </dgm:pt>
    <dgm:pt modelId="{CF7C1AA9-52D3-4636-B547-8558FA244684}">
      <dgm:prSet phldrT="[Текст]"/>
      <dgm:spPr/>
      <dgm:t>
        <a:bodyPr/>
        <a:lstStyle/>
        <a:p>
          <a:r>
            <a:rPr lang="ru-RU" dirty="0" err="1" smtClean="0"/>
            <a:t>Метапредметный</a:t>
          </a:r>
          <a:r>
            <a:rPr lang="ru-RU" dirty="0" smtClean="0"/>
            <a:t> результат</a:t>
          </a:r>
          <a:endParaRPr lang="ru-RU" dirty="0"/>
        </a:p>
      </dgm:t>
    </dgm:pt>
    <dgm:pt modelId="{19E84BA4-AA0A-4D87-A357-A8136B396518}" type="parTrans" cxnId="{51C31A41-4D28-4112-8078-33649EE27A21}">
      <dgm:prSet/>
      <dgm:spPr/>
      <dgm:t>
        <a:bodyPr/>
        <a:lstStyle/>
        <a:p>
          <a:endParaRPr lang="ru-RU"/>
        </a:p>
      </dgm:t>
    </dgm:pt>
    <dgm:pt modelId="{8C418AE0-CBF6-4553-B6FC-02EDD4CDE040}" type="sibTrans" cxnId="{51C31A41-4D28-4112-8078-33649EE27A21}">
      <dgm:prSet/>
      <dgm:spPr/>
      <dgm:t>
        <a:bodyPr/>
        <a:lstStyle/>
        <a:p>
          <a:endParaRPr lang="ru-RU"/>
        </a:p>
      </dgm:t>
    </dgm:pt>
    <dgm:pt modelId="{3060BAFA-EB76-476D-A296-CDB60B48A483}">
      <dgm:prSet phldrT="[Текст]"/>
      <dgm:spPr/>
      <dgm:t>
        <a:bodyPr/>
        <a:lstStyle/>
        <a:p>
          <a:r>
            <a:rPr lang="ru-RU" dirty="0" smtClean="0"/>
            <a:t>Позитивный опыт деятельности</a:t>
          </a:r>
          <a:endParaRPr lang="ru-RU" dirty="0"/>
        </a:p>
      </dgm:t>
    </dgm:pt>
    <dgm:pt modelId="{18CFDD45-0212-4D6A-9AC6-1F9E4757B5D7}" type="parTrans" cxnId="{98686BFC-987D-4F91-967D-80710BDC991C}">
      <dgm:prSet/>
      <dgm:spPr/>
      <dgm:t>
        <a:bodyPr/>
        <a:lstStyle/>
        <a:p>
          <a:endParaRPr lang="ru-RU"/>
        </a:p>
      </dgm:t>
    </dgm:pt>
    <dgm:pt modelId="{E57503D7-5665-43D0-B9F4-2DB3E0376F89}" type="sibTrans" cxnId="{98686BFC-987D-4F91-967D-80710BDC991C}">
      <dgm:prSet/>
      <dgm:spPr/>
      <dgm:t>
        <a:bodyPr/>
        <a:lstStyle/>
        <a:p>
          <a:endParaRPr lang="ru-RU"/>
        </a:p>
      </dgm:t>
    </dgm:pt>
    <dgm:pt modelId="{2A797136-3EE0-4AFA-B25D-CFC64A67613D}">
      <dgm:prSet phldrT="[Текст]"/>
      <dgm:spPr/>
      <dgm:t>
        <a:bodyPr/>
        <a:lstStyle/>
        <a:p>
          <a:r>
            <a:rPr lang="ru-RU" dirty="0" smtClean="0"/>
            <a:t>Комплексный результат</a:t>
          </a:r>
          <a:endParaRPr lang="ru-RU" dirty="0"/>
        </a:p>
      </dgm:t>
    </dgm:pt>
    <dgm:pt modelId="{DB6067A8-6EDA-4256-BE6D-C5B15A4EAB88}" type="parTrans" cxnId="{2F69B370-4BEC-46BF-8BE7-0A56572598A4}">
      <dgm:prSet/>
      <dgm:spPr/>
      <dgm:t>
        <a:bodyPr/>
        <a:lstStyle/>
        <a:p>
          <a:endParaRPr lang="ru-RU"/>
        </a:p>
      </dgm:t>
    </dgm:pt>
    <dgm:pt modelId="{2C416F45-3958-4B8F-9FC2-753B5DD5D12A}" type="sibTrans" cxnId="{2F69B370-4BEC-46BF-8BE7-0A56572598A4}">
      <dgm:prSet/>
      <dgm:spPr/>
      <dgm:t>
        <a:bodyPr/>
        <a:lstStyle/>
        <a:p>
          <a:endParaRPr lang="ru-RU"/>
        </a:p>
      </dgm:t>
    </dgm:pt>
    <dgm:pt modelId="{03C8C404-1886-44DA-BDF5-5D96393F5AA8}" type="pres">
      <dgm:prSet presAssocID="{D5600DA2-1FB5-42AC-8177-96F3D2EF3D3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45A0048-9353-4A1B-80B8-6B2E9445E55A}" type="pres">
      <dgm:prSet presAssocID="{DECDDBBC-9B7F-4139-84BF-D0DEA1D063FE}" presName="horFlow" presStyleCnt="0"/>
      <dgm:spPr/>
    </dgm:pt>
    <dgm:pt modelId="{E2653A9F-6D40-4783-9DA4-F2D90C939BAA}" type="pres">
      <dgm:prSet presAssocID="{DECDDBBC-9B7F-4139-84BF-D0DEA1D063FE}" presName="bigChev" presStyleLbl="node1" presStyleIdx="0" presStyleCnt="4" custScaleX="139384"/>
      <dgm:spPr/>
      <dgm:t>
        <a:bodyPr/>
        <a:lstStyle/>
        <a:p>
          <a:endParaRPr lang="ru-RU"/>
        </a:p>
      </dgm:t>
    </dgm:pt>
    <dgm:pt modelId="{8A2D260E-5D91-446E-BE0E-E31606B583EF}" type="pres">
      <dgm:prSet presAssocID="{0B561C2F-23C1-4042-9166-0D5F53F10195}" presName="parTrans" presStyleCnt="0"/>
      <dgm:spPr/>
    </dgm:pt>
    <dgm:pt modelId="{CCA2B4DF-4D6A-4E9D-9E78-34567575F2B9}" type="pres">
      <dgm:prSet presAssocID="{B27A03D2-347B-42E9-B08D-AC9A81E82CA9}" presName="node" presStyleLbl="alignAccFollowNode1" presStyleIdx="0" presStyleCnt="4" custScaleX="186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7AC59-1184-476D-A8BC-64A1940C813A}" type="pres">
      <dgm:prSet presAssocID="{DECDDBBC-9B7F-4139-84BF-D0DEA1D063FE}" presName="vSp" presStyleCnt="0"/>
      <dgm:spPr/>
    </dgm:pt>
    <dgm:pt modelId="{81B5D750-CAAD-49BC-88AA-855E01A8DDD5}" type="pres">
      <dgm:prSet presAssocID="{5C44174B-207E-47E5-9782-2D8A2A019FF0}" presName="horFlow" presStyleCnt="0"/>
      <dgm:spPr/>
    </dgm:pt>
    <dgm:pt modelId="{CB6D3E25-0933-4E45-813A-B2D196439E0E}" type="pres">
      <dgm:prSet presAssocID="{5C44174B-207E-47E5-9782-2D8A2A019FF0}" presName="bigChev" presStyleLbl="node1" presStyleIdx="1" presStyleCnt="4" custScaleX="139383"/>
      <dgm:spPr/>
      <dgm:t>
        <a:bodyPr/>
        <a:lstStyle/>
        <a:p>
          <a:endParaRPr lang="ru-RU"/>
        </a:p>
      </dgm:t>
    </dgm:pt>
    <dgm:pt modelId="{4CE3DB9D-6276-4D91-84B8-7DABB475E7AD}" type="pres">
      <dgm:prSet presAssocID="{72BFD368-FD18-496E-9C78-7287DD642831}" presName="parTrans" presStyleCnt="0"/>
      <dgm:spPr/>
    </dgm:pt>
    <dgm:pt modelId="{B9D3294D-AC1B-4BBC-AF85-5F751836E9DC}" type="pres">
      <dgm:prSet presAssocID="{AA5B6CF4-08B2-4F8B-BFE4-D02158B151E8}" presName="node" presStyleLbl="alignAccFollowNode1" presStyleIdx="1" presStyleCnt="4" custScaleX="186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4D0DE-34FA-4270-A0B0-4543C100144B}" type="pres">
      <dgm:prSet presAssocID="{5C44174B-207E-47E5-9782-2D8A2A019FF0}" presName="vSp" presStyleCnt="0"/>
      <dgm:spPr/>
    </dgm:pt>
    <dgm:pt modelId="{B282E582-868D-4681-A919-46892E7A36D4}" type="pres">
      <dgm:prSet presAssocID="{F07CD32A-B445-4F35-A088-EC24C9C8274E}" presName="horFlow" presStyleCnt="0"/>
      <dgm:spPr/>
    </dgm:pt>
    <dgm:pt modelId="{37994509-9C18-46C9-AA90-2D64F3EE86B8}" type="pres">
      <dgm:prSet presAssocID="{F07CD32A-B445-4F35-A088-EC24C9C8274E}" presName="bigChev" presStyleLbl="node1" presStyleIdx="2" presStyleCnt="4" custScaleX="139383"/>
      <dgm:spPr/>
      <dgm:t>
        <a:bodyPr/>
        <a:lstStyle/>
        <a:p>
          <a:endParaRPr lang="ru-RU"/>
        </a:p>
      </dgm:t>
    </dgm:pt>
    <dgm:pt modelId="{EC650AD9-D773-44A8-98E2-E389BB7776DC}" type="pres">
      <dgm:prSet presAssocID="{19E84BA4-AA0A-4D87-A357-A8136B396518}" presName="parTrans" presStyleCnt="0"/>
      <dgm:spPr/>
    </dgm:pt>
    <dgm:pt modelId="{6D8561E6-A8EC-4CAB-96AC-AA0438256BB4}" type="pres">
      <dgm:prSet presAssocID="{CF7C1AA9-52D3-4636-B547-8558FA244684}" presName="node" presStyleLbl="alignAccFollowNode1" presStyleIdx="2" presStyleCnt="4" custScaleX="186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2ED57-705C-4EE7-8740-24183BD07D31}" type="pres">
      <dgm:prSet presAssocID="{F07CD32A-B445-4F35-A088-EC24C9C8274E}" presName="vSp" presStyleCnt="0"/>
      <dgm:spPr/>
    </dgm:pt>
    <dgm:pt modelId="{0271547B-7850-437A-8231-F32329DAC541}" type="pres">
      <dgm:prSet presAssocID="{3060BAFA-EB76-476D-A296-CDB60B48A483}" presName="horFlow" presStyleCnt="0"/>
      <dgm:spPr/>
    </dgm:pt>
    <dgm:pt modelId="{73BF933A-7C9A-4494-8A47-B5BB8ED44D54}" type="pres">
      <dgm:prSet presAssocID="{3060BAFA-EB76-476D-A296-CDB60B48A483}" presName="bigChev" presStyleLbl="node1" presStyleIdx="3" presStyleCnt="4" custScaleX="133757"/>
      <dgm:spPr/>
      <dgm:t>
        <a:bodyPr/>
        <a:lstStyle/>
        <a:p>
          <a:endParaRPr lang="ru-RU"/>
        </a:p>
      </dgm:t>
    </dgm:pt>
    <dgm:pt modelId="{740EB23C-141B-4D9B-BE33-D157D7C0FB0A}" type="pres">
      <dgm:prSet presAssocID="{DB6067A8-6EDA-4256-BE6D-C5B15A4EAB88}" presName="parTrans" presStyleCnt="0"/>
      <dgm:spPr/>
    </dgm:pt>
    <dgm:pt modelId="{A4C0860A-9C33-47A0-BF75-90CE38BF744F}" type="pres">
      <dgm:prSet presAssocID="{2A797136-3EE0-4AFA-B25D-CFC64A67613D}" presName="node" presStyleLbl="alignAccFollowNode1" presStyleIdx="3" presStyleCnt="4" custScaleX="185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CADD91-98AC-459E-8504-CC83D60D3AEB}" type="presOf" srcId="{AA5B6CF4-08B2-4F8B-BFE4-D02158B151E8}" destId="{B9D3294D-AC1B-4BBC-AF85-5F751836E9DC}" srcOrd="0" destOrd="0" presId="urn:microsoft.com/office/officeart/2005/8/layout/lProcess3"/>
    <dgm:cxn modelId="{C85B330A-6DEB-4A24-8A16-70B857879EA2}" type="presOf" srcId="{F07CD32A-B445-4F35-A088-EC24C9C8274E}" destId="{37994509-9C18-46C9-AA90-2D64F3EE86B8}" srcOrd="0" destOrd="0" presId="urn:microsoft.com/office/officeart/2005/8/layout/lProcess3"/>
    <dgm:cxn modelId="{A75A4D12-4473-4E79-95B6-64608FC648AD}" type="presOf" srcId="{2A797136-3EE0-4AFA-B25D-CFC64A67613D}" destId="{A4C0860A-9C33-47A0-BF75-90CE38BF744F}" srcOrd="0" destOrd="0" presId="urn:microsoft.com/office/officeart/2005/8/layout/lProcess3"/>
    <dgm:cxn modelId="{D4DF2AA7-F09D-4878-9CFF-197DAECC2230}" srcId="{D5600DA2-1FB5-42AC-8177-96F3D2EF3D37}" destId="{5C44174B-207E-47E5-9782-2D8A2A019FF0}" srcOrd="1" destOrd="0" parTransId="{C9273D67-3866-4322-AEEB-A5951E9C2490}" sibTransId="{36F7B982-F74F-4F4A-ABC0-BD7F5D0C1411}"/>
    <dgm:cxn modelId="{98686BFC-987D-4F91-967D-80710BDC991C}" srcId="{D5600DA2-1FB5-42AC-8177-96F3D2EF3D37}" destId="{3060BAFA-EB76-476D-A296-CDB60B48A483}" srcOrd="3" destOrd="0" parTransId="{18CFDD45-0212-4D6A-9AC6-1F9E4757B5D7}" sibTransId="{E57503D7-5665-43D0-B9F4-2DB3E0376F89}"/>
    <dgm:cxn modelId="{2F69B370-4BEC-46BF-8BE7-0A56572598A4}" srcId="{3060BAFA-EB76-476D-A296-CDB60B48A483}" destId="{2A797136-3EE0-4AFA-B25D-CFC64A67613D}" srcOrd="0" destOrd="0" parTransId="{DB6067A8-6EDA-4256-BE6D-C5B15A4EAB88}" sibTransId="{2C416F45-3958-4B8F-9FC2-753B5DD5D12A}"/>
    <dgm:cxn modelId="{51C31A41-4D28-4112-8078-33649EE27A21}" srcId="{F07CD32A-B445-4F35-A088-EC24C9C8274E}" destId="{CF7C1AA9-52D3-4636-B547-8558FA244684}" srcOrd="0" destOrd="0" parTransId="{19E84BA4-AA0A-4D87-A357-A8136B396518}" sibTransId="{8C418AE0-CBF6-4553-B6FC-02EDD4CDE040}"/>
    <dgm:cxn modelId="{7A1703DB-5632-4D82-9570-27CF5137A2B8}" srcId="{D5600DA2-1FB5-42AC-8177-96F3D2EF3D37}" destId="{DECDDBBC-9B7F-4139-84BF-D0DEA1D063FE}" srcOrd="0" destOrd="0" parTransId="{0E2D0F1A-F3B7-4EC2-B485-04CAD41B26D8}" sibTransId="{6714AC36-BB16-4435-B359-86A437E665F0}"/>
    <dgm:cxn modelId="{D8B6FB64-7242-4610-AF05-A31195E4F340}" type="presOf" srcId="{CF7C1AA9-52D3-4636-B547-8558FA244684}" destId="{6D8561E6-A8EC-4CAB-96AC-AA0438256BB4}" srcOrd="0" destOrd="0" presId="urn:microsoft.com/office/officeart/2005/8/layout/lProcess3"/>
    <dgm:cxn modelId="{4D0925F4-E809-4638-AC56-D3C0451E45C1}" srcId="{DECDDBBC-9B7F-4139-84BF-D0DEA1D063FE}" destId="{B27A03D2-347B-42E9-B08D-AC9A81E82CA9}" srcOrd="0" destOrd="0" parTransId="{0B561C2F-23C1-4042-9166-0D5F53F10195}" sibTransId="{E62D72D6-C8F8-4CB7-BFB4-2C7B7E5B57C3}"/>
    <dgm:cxn modelId="{7DD72CFF-7A9A-4EC1-ADB5-1705493FABA6}" type="presOf" srcId="{DECDDBBC-9B7F-4139-84BF-D0DEA1D063FE}" destId="{E2653A9F-6D40-4783-9DA4-F2D90C939BAA}" srcOrd="0" destOrd="0" presId="urn:microsoft.com/office/officeart/2005/8/layout/lProcess3"/>
    <dgm:cxn modelId="{4C303DB3-7182-465A-8EDA-4F33AF0A5087}" srcId="{5C44174B-207E-47E5-9782-2D8A2A019FF0}" destId="{AA5B6CF4-08B2-4F8B-BFE4-D02158B151E8}" srcOrd="0" destOrd="0" parTransId="{72BFD368-FD18-496E-9C78-7287DD642831}" sibTransId="{F40706FF-3C69-4AB8-9DAB-68767FA5D110}"/>
    <dgm:cxn modelId="{F8723E05-BB6E-4956-B09A-1C73A454DD0E}" srcId="{D5600DA2-1FB5-42AC-8177-96F3D2EF3D37}" destId="{F07CD32A-B445-4F35-A088-EC24C9C8274E}" srcOrd="2" destOrd="0" parTransId="{19F30AEF-20B4-429E-8924-DBE6321EC023}" sibTransId="{3E7ADDF1-6ED8-4590-A7F6-C999ACE2FAC3}"/>
    <dgm:cxn modelId="{B3BB8AB2-2122-4B17-BF06-72BA108E4BA5}" type="presOf" srcId="{3060BAFA-EB76-476D-A296-CDB60B48A483}" destId="{73BF933A-7C9A-4494-8A47-B5BB8ED44D54}" srcOrd="0" destOrd="0" presId="urn:microsoft.com/office/officeart/2005/8/layout/lProcess3"/>
    <dgm:cxn modelId="{4C43BE44-C80B-43C3-A61D-D2DD8EBF9D35}" type="presOf" srcId="{D5600DA2-1FB5-42AC-8177-96F3D2EF3D37}" destId="{03C8C404-1886-44DA-BDF5-5D96393F5AA8}" srcOrd="0" destOrd="0" presId="urn:microsoft.com/office/officeart/2005/8/layout/lProcess3"/>
    <dgm:cxn modelId="{9F522F5B-8DDC-4BFA-9E1E-3D00C32CC627}" type="presOf" srcId="{B27A03D2-347B-42E9-B08D-AC9A81E82CA9}" destId="{CCA2B4DF-4D6A-4E9D-9E78-34567575F2B9}" srcOrd="0" destOrd="0" presId="urn:microsoft.com/office/officeart/2005/8/layout/lProcess3"/>
    <dgm:cxn modelId="{49EC6FCD-6E9D-4D2A-AD84-B4DF5FD59970}" type="presOf" srcId="{5C44174B-207E-47E5-9782-2D8A2A019FF0}" destId="{CB6D3E25-0933-4E45-813A-B2D196439E0E}" srcOrd="0" destOrd="0" presId="urn:microsoft.com/office/officeart/2005/8/layout/lProcess3"/>
    <dgm:cxn modelId="{5B5A0E3D-6E80-47E1-B6C6-8B35F07D81A5}" type="presParOf" srcId="{03C8C404-1886-44DA-BDF5-5D96393F5AA8}" destId="{845A0048-9353-4A1B-80B8-6B2E9445E55A}" srcOrd="0" destOrd="0" presId="urn:microsoft.com/office/officeart/2005/8/layout/lProcess3"/>
    <dgm:cxn modelId="{1646837B-0B6F-493E-9DC5-46CC677C7D50}" type="presParOf" srcId="{845A0048-9353-4A1B-80B8-6B2E9445E55A}" destId="{E2653A9F-6D40-4783-9DA4-F2D90C939BAA}" srcOrd="0" destOrd="0" presId="urn:microsoft.com/office/officeart/2005/8/layout/lProcess3"/>
    <dgm:cxn modelId="{D17210BF-C32A-4AB0-A8BD-1D94CAB603D9}" type="presParOf" srcId="{845A0048-9353-4A1B-80B8-6B2E9445E55A}" destId="{8A2D260E-5D91-446E-BE0E-E31606B583EF}" srcOrd="1" destOrd="0" presId="urn:microsoft.com/office/officeart/2005/8/layout/lProcess3"/>
    <dgm:cxn modelId="{350EC140-6ECE-46A3-8E66-97F70279E421}" type="presParOf" srcId="{845A0048-9353-4A1B-80B8-6B2E9445E55A}" destId="{CCA2B4DF-4D6A-4E9D-9E78-34567575F2B9}" srcOrd="2" destOrd="0" presId="urn:microsoft.com/office/officeart/2005/8/layout/lProcess3"/>
    <dgm:cxn modelId="{305A4D8A-2F4C-4BC8-928A-C16F9B6AAA0C}" type="presParOf" srcId="{03C8C404-1886-44DA-BDF5-5D96393F5AA8}" destId="{80A7AC59-1184-476D-A8BC-64A1940C813A}" srcOrd="1" destOrd="0" presId="urn:microsoft.com/office/officeart/2005/8/layout/lProcess3"/>
    <dgm:cxn modelId="{A74252F5-422F-4211-8FC8-CFB85AE8287D}" type="presParOf" srcId="{03C8C404-1886-44DA-BDF5-5D96393F5AA8}" destId="{81B5D750-CAAD-49BC-88AA-855E01A8DDD5}" srcOrd="2" destOrd="0" presId="urn:microsoft.com/office/officeart/2005/8/layout/lProcess3"/>
    <dgm:cxn modelId="{65A00198-E6C7-48E5-B16A-9129E897B9B6}" type="presParOf" srcId="{81B5D750-CAAD-49BC-88AA-855E01A8DDD5}" destId="{CB6D3E25-0933-4E45-813A-B2D196439E0E}" srcOrd="0" destOrd="0" presId="urn:microsoft.com/office/officeart/2005/8/layout/lProcess3"/>
    <dgm:cxn modelId="{86A0129F-9D52-4EB4-B350-99654F6FEE79}" type="presParOf" srcId="{81B5D750-CAAD-49BC-88AA-855E01A8DDD5}" destId="{4CE3DB9D-6276-4D91-84B8-7DABB475E7AD}" srcOrd="1" destOrd="0" presId="urn:microsoft.com/office/officeart/2005/8/layout/lProcess3"/>
    <dgm:cxn modelId="{AFE5067B-64A1-49FA-A2A9-B2D335D97AC5}" type="presParOf" srcId="{81B5D750-CAAD-49BC-88AA-855E01A8DDD5}" destId="{B9D3294D-AC1B-4BBC-AF85-5F751836E9DC}" srcOrd="2" destOrd="0" presId="urn:microsoft.com/office/officeart/2005/8/layout/lProcess3"/>
    <dgm:cxn modelId="{E9768A09-F054-438D-BD56-CAD906559422}" type="presParOf" srcId="{03C8C404-1886-44DA-BDF5-5D96393F5AA8}" destId="{A884D0DE-34FA-4270-A0B0-4543C100144B}" srcOrd="3" destOrd="0" presId="urn:microsoft.com/office/officeart/2005/8/layout/lProcess3"/>
    <dgm:cxn modelId="{D7FB5430-8622-4072-A9FA-5F49E4E285EC}" type="presParOf" srcId="{03C8C404-1886-44DA-BDF5-5D96393F5AA8}" destId="{B282E582-868D-4681-A919-46892E7A36D4}" srcOrd="4" destOrd="0" presId="urn:microsoft.com/office/officeart/2005/8/layout/lProcess3"/>
    <dgm:cxn modelId="{0D887444-E9D9-4E05-AFC0-86008AF927CD}" type="presParOf" srcId="{B282E582-868D-4681-A919-46892E7A36D4}" destId="{37994509-9C18-46C9-AA90-2D64F3EE86B8}" srcOrd="0" destOrd="0" presId="urn:microsoft.com/office/officeart/2005/8/layout/lProcess3"/>
    <dgm:cxn modelId="{DE775AE1-C27D-4E86-9BCA-9616C4BD8414}" type="presParOf" srcId="{B282E582-868D-4681-A919-46892E7A36D4}" destId="{EC650AD9-D773-44A8-98E2-E389BB7776DC}" srcOrd="1" destOrd="0" presId="urn:microsoft.com/office/officeart/2005/8/layout/lProcess3"/>
    <dgm:cxn modelId="{B10AABC5-F2BD-489E-A945-8C46E1A2397F}" type="presParOf" srcId="{B282E582-868D-4681-A919-46892E7A36D4}" destId="{6D8561E6-A8EC-4CAB-96AC-AA0438256BB4}" srcOrd="2" destOrd="0" presId="urn:microsoft.com/office/officeart/2005/8/layout/lProcess3"/>
    <dgm:cxn modelId="{0A31D1E4-6B41-42FC-855B-29F752693DD7}" type="presParOf" srcId="{03C8C404-1886-44DA-BDF5-5D96393F5AA8}" destId="{ADB2ED57-705C-4EE7-8740-24183BD07D31}" srcOrd="5" destOrd="0" presId="urn:microsoft.com/office/officeart/2005/8/layout/lProcess3"/>
    <dgm:cxn modelId="{EBEC1547-64B0-4A69-99D0-C9333A5D7D48}" type="presParOf" srcId="{03C8C404-1886-44DA-BDF5-5D96393F5AA8}" destId="{0271547B-7850-437A-8231-F32329DAC541}" srcOrd="6" destOrd="0" presId="urn:microsoft.com/office/officeart/2005/8/layout/lProcess3"/>
    <dgm:cxn modelId="{6E826794-E70E-4CC9-ADD6-524AF618992A}" type="presParOf" srcId="{0271547B-7850-437A-8231-F32329DAC541}" destId="{73BF933A-7C9A-4494-8A47-B5BB8ED44D54}" srcOrd="0" destOrd="0" presId="urn:microsoft.com/office/officeart/2005/8/layout/lProcess3"/>
    <dgm:cxn modelId="{DB2E73F0-B55B-4DBA-8A24-1038C7523F38}" type="presParOf" srcId="{0271547B-7850-437A-8231-F32329DAC541}" destId="{740EB23C-141B-4D9B-BE33-D157D7C0FB0A}" srcOrd="1" destOrd="0" presId="urn:microsoft.com/office/officeart/2005/8/layout/lProcess3"/>
    <dgm:cxn modelId="{790289F7-B8A6-4135-8AFB-62052FF97933}" type="presParOf" srcId="{0271547B-7850-437A-8231-F32329DAC541}" destId="{A4C0860A-9C33-47A0-BF75-90CE38BF744F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3A5E9C-D4A7-423F-81EA-6DC89C581EDF}" type="doc">
      <dgm:prSet loTypeId="urn:microsoft.com/office/officeart/2005/8/layout/hierarchy1" loCatId="hierarchy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A4B8020C-7A31-4E02-BFFC-1B1704AF221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Основные направления исследования </a:t>
          </a:r>
          <a:endParaRPr lang="ru-RU" sz="3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spcAft>
              <a:spcPts val="0"/>
            </a:spcAft>
          </a:pPr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образовательных </a:t>
          </a:r>
          <a:r>
            <a: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достижений учащихся </a:t>
          </a:r>
          <a:endParaRPr lang="ru-RU" sz="3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spcAft>
              <a:spcPts val="0"/>
            </a:spcAft>
          </a:pPr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PISA 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052787-DD6E-4052-B73C-3AEE7A6D0CF0}" type="parTrans" cxnId="{63D0634F-F72E-405A-A22C-D370FE1DD614}">
      <dgm:prSet/>
      <dgm:spPr/>
      <dgm:t>
        <a:bodyPr/>
        <a:lstStyle/>
        <a:p>
          <a:endParaRPr lang="ru-RU"/>
        </a:p>
      </dgm:t>
    </dgm:pt>
    <dgm:pt modelId="{961A18D3-A320-4E35-861F-62F04912C074}" type="sibTrans" cxnId="{63D0634F-F72E-405A-A22C-D370FE1DD614}">
      <dgm:prSet/>
      <dgm:spPr/>
      <dgm:t>
        <a:bodyPr/>
        <a:lstStyle/>
        <a:p>
          <a:endParaRPr lang="ru-RU"/>
        </a:p>
      </dgm:t>
    </dgm:pt>
    <dgm:pt modelId="{6DD5F2A7-8573-401B-A9D2-4F536DF90C8F}">
      <dgm:prSet phldrT="[Текст]" custT="1"/>
      <dgm:spPr/>
      <dgm:t>
        <a:bodyPr/>
        <a:lstStyle/>
        <a:p>
          <a:r>
            <a:rPr lang="ru-RU" sz="2800" dirty="0"/>
            <a:t>грамотность чтения</a:t>
          </a:r>
        </a:p>
      </dgm:t>
    </dgm:pt>
    <dgm:pt modelId="{A3BF3BBB-085E-403E-98E5-2E998FACE965}" type="parTrans" cxnId="{5683CA57-58F5-4F45-AC12-EA4D67E2F7AD}">
      <dgm:prSet/>
      <dgm:spPr/>
      <dgm:t>
        <a:bodyPr/>
        <a:lstStyle/>
        <a:p>
          <a:endParaRPr lang="ru-RU"/>
        </a:p>
      </dgm:t>
    </dgm:pt>
    <dgm:pt modelId="{12BA8F03-65A6-46B0-B4BE-0E2669082A59}" type="sibTrans" cxnId="{5683CA57-58F5-4F45-AC12-EA4D67E2F7AD}">
      <dgm:prSet/>
      <dgm:spPr/>
      <dgm:t>
        <a:bodyPr/>
        <a:lstStyle/>
        <a:p>
          <a:endParaRPr lang="ru-RU"/>
        </a:p>
      </dgm:t>
    </dgm:pt>
    <dgm:pt modelId="{BD35707C-5B87-47A8-A86F-65AED9453107}">
      <dgm:prSet phldrT="[Текст]" custT="1"/>
      <dgm:spPr/>
      <dgm:t>
        <a:bodyPr/>
        <a:lstStyle/>
        <a:p>
          <a:r>
            <a:rPr lang="ru-RU" sz="2800" dirty="0"/>
            <a:t>математическая грамотность </a:t>
          </a:r>
        </a:p>
      </dgm:t>
    </dgm:pt>
    <dgm:pt modelId="{7B11058A-F5A4-414F-A263-24657DE06A52}" type="parTrans" cxnId="{26EC2273-2D71-4F01-9F49-3022998732AC}">
      <dgm:prSet/>
      <dgm:spPr/>
      <dgm:t>
        <a:bodyPr/>
        <a:lstStyle/>
        <a:p>
          <a:endParaRPr lang="ru-RU"/>
        </a:p>
      </dgm:t>
    </dgm:pt>
    <dgm:pt modelId="{D3D73B6B-AE43-41EF-A2FE-CFC3111A5D4C}" type="sibTrans" cxnId="{26EC2273-2D71-4F01-9F49-3022998732AC}">
      <dgm:prSet/>
      <dgm:spPr/>
      <dgm:t>
        <a:bodyPr/>
        <a:lstStyle/>
        <a:p>
          <a:endParaRPr lang="ru-RU"/>
        </a:p>
      </dgm:t>
    </dgm:pt>
    <dgm:pt modelId="{95A77E7A-BA59-4D5F-9440-CEA7DC328F06}">
      <dgm:prSet phldrT="[Текст]" custT="1"/>
      <dgm:spPr/>
      <dgm:t>
        <a:bodyPr/>
        <a:lstStyle/>
        <a:p>
          <a:r>
            <a:rPr lang="ru-RU" sz="2800" dirty="0" err="1"/>
            <a:t>естественно-научная</a:t>
          </a:r>
          <a:r>
            <a:rPr lang="ru-RU" sz="2800" dirty="0"/>
            <a:t> грамотность</a:t>
          </a:r>
        </a:p>
      </dgm:t>
    </dgm:pt>
    <dgm:pt modelId="{D8051BFC-638D-43A1-9EDF-00AF69CD5AED}" type="parTrans" cxnId="{39D192F6-E6BF-46E2-A8D7-74D154B2F744}">
      <dgm:prSet/>
      <dgm:spPr/>
      <dgm:t>
        <a:bodyPr/>
        <a:lstStyle/>
        <a:p>
          <a:endParaRPr lang="ru-RU"/>
        </a:p>
      </dgm:t>
    </dgm:pt>
    <dgm:pt modelId="{F2EAABAB-4167-48AC-B780-581DA937B19D}" type="sibTrans" cxnId="{39D192F6-E6BF-46E2-A8D7-74D154B2F744}">
      <dgm:prSet/>
      <dgm:spPr/>
      <dgm:t>
        <a:bodyPr/>
        <a:lstStyle/>
        <a:p>
          <a:endParaRPr lang="ru-RU"/>
        </a:p>
      </dgm:t>
    </dgm:pt>
    <dgm:pt modelId="{76F44CA4-3151-46E5-9605-ABBED325B659}" type="pres">
      <dgm:prSet presAssocID="{943A5E9C-D4A7-423F-81EA-6DC89C581E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AC8A685-E883-4B53-AFE3-79DA39E012C8}" type="pres">
      <dgm:prSet presAssocID="{A4B8020C-7A31-4E02-BFFC-1B1704AF221A}" presName="hierRoot1" presStyleCnt="0"/>
      <dgm:spPr/>
      <dgm:t>
        <a:bodyPr/>
        <a:lstStyle/>
        <a:p>
          <a:endParaRPr lang="ru-RU"/>
        </a:p>
      </dgm:t>
    </dgm:pt>
    <dgm:pt modelId="{51D8201D-E2BD-450F-9D23-7A9D15C48159}" type="pres">
      <dgm:prSet presAssocID="{A4B8020C-7A31-4E02-BFFC-1B1704AF221A}" presName="composite" presStyleCnt="0"/>
      <dgm:spPr/>
      <dgm:t>
        <a:bodyPr/>
        <a:lstStyle/>
        <a:p>
          <a:endParaRPr lang="ru-RU"/>
        </a:p>
      </dgm:t>
    </dgm:pt>
    <dgm:pt modelId="{713EF947-0326-4DC8-A02B-52CC5F3C9436}" type="pres">
      <dgm:prSet presAssocID="{A4B8020C-7A31-4E02-BFFC-1B1704AF221A}" presName="background" presStyleLbl="node0" presStyleIdx="0" presStyleCnt="1"/>
      <dgm:spPr/>
      <dgm:t>
        <a:bodyPr/>
        <a:lstStyle/>
        <a:p>
          <a:endParaRPr lang="ru-RU"/>
        </a:p>
      </dgm:t>
    </dgm:pt>
    <dgm:pt modelId="{600F8F9A-CE38-4130-BF6B-C8F0ACE7BF5D}" type="pres">
      <dgm:prSet presAssocID="{A4B8020C-7A31-4E02-BFFC-1B1704AF221A}" presName="text" presStyleLbl="fgAcc0" presStyleIdx="0" presStyleCnt="1" custScaleX="221368" custScaleY="1540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3D5F5F-B987-4B9A-910B-11E64CFDC542}" type="pres">
      <dgm:prSet presAssocID="{A4B8020C-7A31-4E02-BFFC-1B1704AF221A}" presName="hierChild2" presStyleCnt="0"/>
      <dgm:spPr/>
      <dgm:t>
        <a:bodyPr/>
        <a:lstStyle/>
        <a:p>
          <a:endParaRPr lang="ru-RU"/>
        </a:p>
      </dgm:t>
    </dgm:pt>
    <dgm:pt modelId="{3D34D312-345D-4F8F-B4A8-393D84C4FB88}" type="pres">
      <dgm:prSet presAssocID="{A3BF3BBB-085E-403E-98E5-2E998FACE965}" presName="Name10" presStyleLbl="parChTrans1D2" presStyleIdx="0" presStyleCnt="3"/>
      <dgm:spPr/>
      <dgm:t>
        <a:bodyPr/>
        <a:lstStyle/>
        <a:p>
          <a:endParaRPr lang="ru-RU"/>
        </a:p>
      </dgm:t>
    </dgm:pt>
    <dgm:pt modelId="{EFD3FD23-796C-4172-BB69-2810A26C4F36}" type="pres">
      <dgm:prSet presAssocID="{6DD5F2A7-8573-401B-A9D2-4F536DF90C8F}" presName="hierRoot2" presStyleCnt="0"/>
      <dgm:spPr/>
      <dgm:t>
        <a:bodyPr/>
        <a:lstStyle/>
        <a:p>
          <a:endParaRPr lang="ru-RU"/>
        </a:p>
      </dgm:t>
    </dgm:pt>
    <dgm:pt modelId="{0546FD5B-1BA4-43E1-902B-2EDDC0943C8F}" type="pres">
      <dgm:prSet presAssocID="{6DD5F2A7-8573-401B-A9D2-4F536DF90C8F}" presName="composite2" presStyleCnt="0"/>
      <dgm:spPr/>
      <dgm:t>
        <a:bodyPr/>
        <a:lstStyle/>
        <a:p>
          <a:endParaRPr lang="ru-RU"/>
        </a:p>
      </dgm:t>
    </dgm:pt>
    <dgm:pt modelId="{CC78DB04-8C3C-467F-BB9C-24CE0A819BEE}" type="pres">
      <dgm:prSet presAssocID="{6DD5F2A7-8573-401B-A9D2-4F536DF90C8F}" presName="background2" presStyleLbl="node2" presStyleIdx="0" presStyleCnt="3"/>
      <dgm:spPr/>
      <dgm:t>
        <a:bodyPr/>
        <a:lstStyle/>
        <a:p>
          <a:endParaRPr lang="ru-RU"/>
        </a:p>
      </dgm:t>
    </dgm:pt>
    <dgm:pt modelId="{A087DD6D-33E2-4601-B369-7CAF39CDB5A7}" type="pres">
      <dgm:prSet presAssocID="{6DD5F2A7-8573-401B-A9D2-4F536DF90C8F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E7A2F2-A09E-404C-B664-2E8A36DFAC47}" type="pres">
      <dgm:prSet presAssocID="{6DD5F2A7-8573-401B-A9D2-4F536DF90C8F}" presName="hierChild3" presStyleCnt="0"/>
      <dgm:spPr/>
      <dgm:t>
        <a:bodyPr/>
        <a:lstStyle/>
        <a:p>
          <a:endParaRPr lang="ru-RU"/>
        </a:p>
      </dgm:t>
    </dgm:pt>
    <dgm:pt modelId="{ADD1B27F-1692-4C9C-9E7C-C37D96FFE05F}" type="pres">
      <dgm:prSet presAssocID="{7B11058A-F5A4-414F-A263-24657DE06A52}" presName="Name10" presStyleLbl="parChTrans1D2" presStyleIdx="1" presStyleCnt="3"/>
      <dgm:spPr/>
      <dgm:t>
        <a:bodyPr/>
        <a:lstStyle/>
        <a:p>
          <a:endParaRPr lang="ru-RU"/>
        </a:p>
      </dgm:t>
    </dgm:pt>
    <dgm:pt modelId="{1DFFE622-EC9F-4E55-9A66-BB5CE33023E3}" type="pres">
      <dgm:prSet presAssocID="{BD35707C-5B87-47A8-A86F-65AED9453107}" presName="hierRoot2" presStyleCnt="0"/>
      <dgm:spPr/>
      <dgm:t>
        <a:bodyPr/>
        <a:lstStyle/>
        <a:p>
          <a:endParaRPr lang="ru-RU"/>
        </a:p>
      </dgm:t>
    </dgm:pt>
    <dgm:pt modelId="{C9324A36-45C7-45AB-908C-CFD68783BE2B}" type="pres">
      <dgm:prSet presAssocID="{BD35707C-5B87-47A8-A86F-65AED9453107}" presName="composite2" presStyleCnt="0"/>
      <dgm:spPr/>
      <dgm:t>
        <a:bodyPr/>
        <a:lstStyle/>
        <a:p>
          <a:endParaRPr lang="ru-RU"/>
        </a:p>
      </dgm:t>
    </dgm:pt>
    <dgm:pt modelId="{3CD56DE0-BA8D-4165-9FDE-4255A35706CB}" type="pres">
      <dgm:prSet presAssocID="{BD35707C-5B87-47A8-A86F-65AED9453107}" presName="background2" presStyleLbl="node2" presStyleIdx="1" presStyleCnt="3"/>
      <dgm:spPr/>
      <dgm:t>
        <a:bodyPr/>
        <a:lstStyle/>
        <a:p>
          <a:endParaRPr lang="ru-RU"/>
        </a:p>
      </dgm:t>
    </dgm:pt>
    <dgm:pt modelId="{962F149C-BFB9-4D52-A7BC-A08292E852D8}" type="pres">
      <dgm:prSet presAssocID="{BD35707C-5B87-47A8-A86F-65AED9453107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CE63C2-024F-40DC-87AA-127CF7AA9ACA}" type="pres">
      <dgm:prSet presAssocID="{BD35707C-5B87-47A8-A86F-65AED9453107}" presName="hierChild3" presStyleCnt="0"/>
      <dgm:spPr/>
      <dgm:t>
        <a:bodyPr/>
        <a:lstStyle/>
        <a:p>
          <a:endParaRPr lang="ru-RU"/>
        </a:p>
      </dgm:t>
    </dgm:pt>
    <dgm:pt modelId="{CA13228F-9D9C-4C1A-BF3B-A6465B9CB594}" type="pres">
      <dgm:prSet presAssocID="{D8051BFC-638D-43A1-9EDF-00AF69CD5AED}" presName="Name10" presStyleLbl="parChTrans1D2" presStyleIdx="2" presStyleCnt="3"/>
      <dgm:spPr/>
      <dgm:t>
        <a:bodyPr/>
        <a:lstStyle/>
        <a:p>
          <a:endParaRPr lang="ru-RU"/>
        </a:p>
      </dgm:t>
    </dgm:pt>
    <dgm:pt modelId="{89CE0AAF-6E5A-4B6B-98C9-7713C9A4A45B}" type="pres">
      <dgm:prSet presAssocID="{95A77E7A-BA59-4D5F-9440-CEA7DC328F06}" presName="hierRoot2" presStyleCnt="0"/>
      <dgm:spPr/>
      <dgm:t>
        <a:bodyPr/>
        <a:lstStyle/>
        <a:p>
          <a:endParaRPr lang="ru-RU"/>
        </a:p>
      </dgm:t>
    </dgm:pt>
    <dgm:pt modelId="{22A72367-5E42-4FB9-BDE7-2923AFBC7798}" type="pres">
      <dgm:prSet presAssocID="{95A77E7A-BA59-4D5F-9440-CEA7DC328F06}" presName="composite2" presStyleCnt="0"/>
      <dgm:spPr/>
      <dgm:t>
        <a:bodyPr/>
        <a:lstStyle/>
        <a:p>
          <a:endParaRPr lang="ru-RU"/>
        </a:p>
      </dgm:t>
    </dgm:pt>
    <dgm:pt modelId="{0DD1DEE9-F551-4383-BA3C-E90B3F73EB8E}" type="pres">
      <dgm:prSet presAssocID="{95A77E7A-BA59-4D5F-9440-CEA7DC328F06}" presName="background2" presStyleLbl="node2" presStyleIdx="2" presStyleCnt="3"/>
      <dgm:spPr/>
      <dgm:t>
        <a:bodyPr/>
        <a:lstStyle/>
        <a:p>
          <a:endParaRPr lang="ru-RU"/>
        </a:p>
      </dgm:t>
    </dgm:pt>
    <dgm:pt modelId="{F45018A7-EB27-4C01-A3CE-9A814DB3BF53}" type="pres">
      <dgm:prSet presAssocID="{95A77E7A-BA59-4D5F-9440-CEA7DC328F06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9350B0-0686-4035-9EFE-BB35D1F5A3A5}" type="pres">
      <dgm:prSet presAssocID="{95A77E7A-BA59-4D5F-9440-CEA7DC328F06}" presName="hierChild3" presStyleCnt="0"/>
      <dgm:spPr/>
      <dgm:t>
        <a:bodyPr/>
        <a:lstStyle/>
        <a:p>
          <a:endParaRPr lang="ru-RU"/>
        </a:p>
      </dgm:t>
    </dgm:pt>
  </dgm:ptLst>
  <dgm:cxnLst>
    <dgm:cxn modelId="{63D0634F-F72E-405A-A22C-D370FE1DD614}" srcId="{943A5E9C-D4A7-423F-81EA-6DC89C581EDF}" destId="{A4B8020C-7A31-4E02-BFFC-1B1704AF221A}" srcOrd="0" destOrd="0" parTransId="{46052787-DD6E-4052-B73C-3AEE7A6D0CF0}" sibTransId="{961A18D3-A320-4E35-861F-62F04912C074}"/>
    <dgm:cxn modelId="{8DB6673A-93EC-4C22-A18B-C8DD7E01BCDF}" type="presOf" srcId="{D8051BFC-638D-43A1-9EDF-00AF69CD5AED}" destId="{CA13228F-9D9C-4C1A-BF3B-A6465B9CB594}" srcOrd="0" destOrd="0" presId="urn:microsoft.com/office/officeart/2005/8/layout/hierarchy1"/>
    <dgm:cxn modelId="{AE869E43-0FB6-4528-A6FF-EB41F0001BDB}" type="presOf" srcId="{BD35707C-5B87-47A8-A86F-65AED9453107}" destId="{962F149C-BFB9-4D52-A7BC-A08292E852D8}" srcOrd="0" destOrd="0" presId="urn:microsoft.com/office/officeart/2005/8/layout/hierarchy1"/>
    <dgm:cxn modelId="{893F7FA8-5AA0-4589-8EFA-1DA8ED88C62A}" type="presOf" srcId="{943A5E9C-D4A7-423F-81EA-6DC89C581EDF}" destId="{76F44CA4-3151-46E5-9605-ABBED325B659}" srcOrd="0" destOrd="0" presId="urn:microsoft.com/office/officeart/2005/8/layout/hierarchy1"/>
    <dgm:cxn modelId="{D1C5D124-27FA-461D-8D60-1CC43BEE6D4B}" type="presOf" srcId="{6DD5F2A7-8573-401B-A9D2-4F536DF90C8F}" destId="{A087DD6D-33E2-4601-B369-7CAF39CDB5A7}" srcOrd="0" destOrd="0" presId="urn:microsoft.com/office/officeart/2005/8/layout/hierarchy1"/>
    <dgm:cxn modelId="{D4B9C961-9A34-4C3A-97C4-29171CFF9098}" type="presOf" srcId="{A3BF3BBB-085E-403E-98E5-2E998FACE965}" destId="{3D34D312-345D-4F8F-B4A8-393D84C4FB88}" srcOrd="0" destOrd="0" presId="urn:microsoft.com/office/officeart/2005/8/layout/hierarchy1"/>
    <dgm:cxn modelId="{CA54C7F7-1F8E-4432-97F1-6BBEB47028DB}" type="presOf" srcId="{7B11058A-F5A4-414F-A263-24657DE06A52}" destId="{ADD1B27F-1692-4C9C-9E7C-C37D96FFE05F}" srcOrd="0" destOrd="0" presId="urn:microsoft.com/office/officeart/2005/8/layout/hierarchy1"/>
    <dgm:cxn modelId="{39D192F6-E6BF-46E2-A8D7-74D154B2F744}" srcId="{A4B8020C-7A31-4E02-BFFC-1B1704AF221A}" destId="{95A77E7A-BA59-4D5F-9440-CEA7DC328F06}" srcOrd="2" destOrd="0" parTransId="{D8051BFC-638D-43A1-9EDF-00AF69CD5AED}" sibTransId="{F2EAABAB-4167-48AC-B780-581DA937B19D}"/>
    <dgm:cxn modelId="{1D39F12F-B639-4C27-A5BC-258D16CAA576}" type="presOf" srcId="{A4B8020C-7A31-4E02-BFFC-1B1704AF221A}" destId="{600F8F9A-CE38-4130-BF6B-C8F0ACE7BF5D}" srcOrd="0" destOrd="0" presId="urn:microsoft.com/office/officeart/2005/8/layout/hierarchy1"/>
    <dgm:cxn modelId="{5683CA57-58F5-4F45-AC12-EA4D67E2F7AD}" srcId="{A4B8020C-7A31-4E02-BFFC-1B1704AF221A}" destId="{6DD5F2A7-8573-401B-A9D2-4F536DF90C8F}" srcOrd="0" destOrd="0" parTransId="{A3BF3BBB-085E-403E-98E5-2E998FACE965}" sibTransId="{12BA8F03-65A6-46B0-B4BE-0E2669082A59}"/>
    <dgm:cxn modelId="{7212D132-4228-4C40-A336-090C381FDD5F}" type="presOf" srcId="{95A77E7A-BA59-4D5F-9440-CEA7DC328F06}" destId="{F45018A7-EB27-4C01-A3CE-9A814DB3BF53}" srcOrd="0" destOrd="0" presId="urn:microsoft.com/office/officeart/2005/8/layout/hierarchy1"/>
    <dgm:cxn modelId="{26EC2273-2D71-4F01-9F49-3022998732AC}" srcId="{A4B8020C-7A31-4E02-BFFC-1B1704AF221A}" destId="{BD35707C-5B87-47A8-A86F-65AED9453107}" srcOrd="1" destOrd="0" parTransId="{7B11058A-F5A4-414F-A263-24657DE06A52}" sibTransId="{D3D73B6B-AE43-41EF-A2FE-CFC3111A5D4C}"/>
    <dgm:cxn modelId="{9C1DED5C-701D-40A1-A175-36783DD9E0AC}" type="presParOf" srcId="{76F44CA4-3151-46E5-9605-ABBED325B659}" destId="{7AC8A685-E883-4B53-AFE3-79DA39E012C8}" srcOrd="0" destOrd="0" presId="urn:microsoft.com/office/officeart/2005/8/layout/hierarchy1"/>
    <dgm:cxn modelId="{85B60736-1DD6-4FF8-8737-45E8B5A42E78}" type="presParOf" srcId="{7AC8A685-E883-4B53-AFE3-79DA39E012C8}" destId="{51D8201D-E2BD-450F-9D23-7A9D15C48159}" srcOrd="0" destOrd="0" presId="urn:microsoft.com/office/officeart/2005/8/layout/hierarchy1"/>
    <dgm:cxn modelId="{BD3C16C1-A7BA-4194-9E0D-FF0FEC4BE130}" type="presParOf" srcId="{51D8201D-E2BD-450F-9D23-7A9D15C48159}" destId="{713EF947-0326-4DC8-A02B-52CC5F3C9436}" srcOrd="0" destOrd="0" presId="urn:microsoft.com/office/officeart/2005/8/layout/hierarchy1"/>
    <dgm:cxn modelId="{C58CB887-3E23-4E17-9CB6-307B2E338A9F}" type="presParOf" srcId="{51D8201D-E2BD-450F-9D23-7A9D15C48159}" destId="{600F8F9A-CE38-4130-BF6B-C8F0ACE7BF5D}" srcOrd="1" destOrd="0" presId="urn:microsoft.com/office/officeart/2005/8/layout/hierarchy1"/>
    <dgm:cxn modelId="{A1B7E6FC-8B4F-428B-ADFF-117FC6B0D4B7}" type="presParOf" srcId="{7AC8A685-E883-4B53-AFE3-79DA39E012C8}" destId="{693D5F5F-B987-4B9A-910B-11E64CFDC542}" srcOrd="1" destOrd="0" presId="urn:microsoft.com/office/officeart/2005/8/layout/hierarchy1"/>
    <dgm:cxn modelId="{3B9D4AEB-5FD7-4031-8779-CF10A1F01EE1}" type="presParOf" srcId="{693D5F5F-B987-4B9A-910B-11E64CFDC542}" destId="{3D34D312-345D-4F8F-B4A8-393D84C4FB88}" srcOrd="0" destOrd="0" presId="urn:microsoft.com/office/officeart/2005/8/layout/hierarchy1"/>
    <dgm:cxn modelId="{73E4AD31-6AC4-4508-9B58-05304666559A}" type="presParOf" srcId="{693D5F5F-B987-4B9A-910B-11E64CFDC542}" destId="{EFD3FD23-796C-4172-BB69-2810A26C4F36}" srcOrd="1" destOrd="0" presId="urn:microsoft.com/office/officeart/2005/8/layout/hierarchy1"/>
    <dgm:cxn modelId="{D6CED3B8-CF68-4979-8B17-BCD402BC2C38}" type="presParOf" srcId="{EFD3FD23-796C-4172-BB69-2810A26C4F36}" destId="{0546FD5B-1BA4-43E1-902B-2EDDC0943C8F}" srcOrd="0" destOrd="0" presId="urn:microsoft.com/office/officeart/2005/8/layout/hierarchy1"/>
    <dgm:cxn modelId="{5D01D47B-DC43-4015-AA86-7AE60BF05513}" type="presParOf" srcId="{0546FD5B-1BA4-43E1-902B-2EDDC0943C8F}" destId="{CC78DB04-8C3C-467F-BB9C-24CE0A819BEE}" srcOrd="0" destOrd="0" presId="urn:microsoft.com/office/officeart/2005/8/layout/hierarchy1"/>
    <dgm:cxn modelId="{1001BFB7-45DC-4A0A-9C68-B856DD47376D}" type="presParOf" srcId="{0546FD5B-1BA4-43E1-902B-2EDDC0943C8F}" destId="{A087DD6D-33E2-4601-B369-7CAF39CDB5A7}" srcOrd="1" destOrd="0" presId="urn:microsoft.com/office/officeart/2005/8/layout/hierarchy1"/>
    <dgm:cxn modelId="{9EF2488D-3071-4BDA-AAB9-567B598B59B3}" type="presParOf" srcId="{EFD3FD23-796C-4172-BB69-2810A26C4F36}" destId="{3CE7A2F2-A09E-404C-B664-2E8A36DFAC47}" srcOrd="1" destOrd="0" presId="urn:microsoft.com/office/officeart/2005/8/layout/hierarchy1"/>
    <dgm:cxn modelId="{4230ECCD-DCA0-4BA3-959D-B099FB7EC9CC}" type="presParOf" srcId="{693D5F5F-B987-4B9A-910B-11E64CFDC542}" destId="{ADD1B27F-1692-4C9C-9E7C-C37D96FFE05F}" srcOrd="2" destOrd="0" presId="urn:microsoft.com/office/officeart/2005/8/layout/hierarchy1"/>
    <dgm:cxn modelId="{5B93C059-FB30-4FE9-B881-65F11CD04D93}" type="presParOf" srcId="{693D5F5F-B987-4B9A-910B-11E64CFDC542}" destId="{1DFFE622-EC9F-4E55-9A66-BB5CE33023E3}" srcOrd="3" destOrd="0" presId="urn:microsoft.com/office/officeart/2005/8/layout/hierarchy1"/>
    <dgm:cxn modelId="{D70BE23E-EC96-45E5-B45D-1E4739F0F6C7}" type="presParOf" srcId="{1DFFE622-EC9F-4E55-9A66-BB5CE33023E3}" destId="{C9324A36-45C7-45AB-908C-CFD68783BE2B}" srcOrd="0" destOrd="0" presId="urn:microsoft.com/office/officeart/2005/8/layout/hierarchy1"/>
    <dgm:cxn modelId="{BF111483-6FA9-4AA4-9CF1-ECA480330257}" type="presParOf" srcId="{C9324A36-45C7-45AB-908C-CFD68783BE2B}" destId="{3CD56DE0-BA8D-4165-9FDE-4255A35706CB}" srcOrd="0" destOrd="0" presId="urn:microsoft.com/office/officeart/2005/8/layout/hierarchy1"/>
    <dgm:cxn modelId="{F7AA92DD-D7E7-4630-94E8-308E9BE8044E}" type="presParOf" srcId="{C9324A36-45C7-45AB-908C-CFD68783BE2B}" destId="{962F149C-BFB9-4D52-A7BC-A08292E852D8}" srcOrd="1" destOrd="0" presId="urn:microsoft.com/office/officeart/2005/8/layout/hierarchy1"/>
    <dgm:cxn modelId="{04A68B35-F957-48C4-9C32-BDDA288EC365}" type="presParOf" srcId="{1DFFE622-EC9F-4E55-9A66-BB5CE33023E3}" destId="{7CCE63C2-024F-40DC-87AA-127CF7AA9ACA}" srcOrd="1" destOrd="0" presId="urn:microsoft.com/office/officeart/2005/8/layout/hierarchy1"/>
    <dgm:cxn modelId="{B94FE430-6F92-4311-B151-1B7902E8809C}" type="presParOf" srcId="{693D5F5F-B987-4B9A-910B-11E64CFDC542}" destId="{CA13228F-9D9C-4C1A-BF3B-A6465B9CB594}" srcOrd="4" destOrd="0" presId="urn:microsoft.com/office/officeart/2005/8/layout/hierarchy1"/>
    <dgm:cxn modelId="{0F6279F5-0C60-4FA8-A775-EA4FE83791FA}" type="presParOf" srcId="{693D5F5F-B987-4B9A-910B-11E64CFDC542}" destId="{89CE0AAF-6E5A-4B6B-98C9-7713C9A4A45B}" srcOrd="5" destOrd="0" presId="urn:microsoft.com/office/officeart/2005/8/layout/hierarchy1"/>
    <dgm:cxn modelId="{98E39704-489A-471D-B5CB-2DF2DF57C0B0}" type="presParOf" srcId="{89CE0AAF-6E5A-4B6B-98C9-7713C9A4A45B}" destId="{22A72367-5E42-4FB9-BDE7-2923AFBC7798}" srcOrd="0" destOrd="0" presId="urn:microsoft.com/office/officeart/2005/8/layout/hierarchy1"/>
    <dgm:cxn modelId="{605D5CE4-5F38-44BB-967D-4ADAE9BB70D1}" type="presParOf" srcId="{22A72367-5E42-4FB9-BDE7-2923AFBC7798}" destId="{0DD1DEE9-F551-4383-BA3C-E90B3F73EB8E}" srcOrd="0" destOrd="0" presId="urn:microsoft.com/office/officeart/2005/8/layout/hierarchy1"/>
    <dgm:cxn modelId="{AA80619E-7677-4EC1-9057-251E135D2B6C}" type="presParOf" srcId="{22A72367-5E42-4FB9-BDE7-2923AFBC7798}" destId="{F45018A7-EB27-4C01-A3CE-9A814DB3BF53}" srcOrd="1" destOrd="0" presId="urn:microsoft.com/office/officeart/2005/8/layout/hierarchy1"/>
    <dgm:cxn modelId="{A8C9B58E-3877-4808-92E3-2DAFC82F0238}" type="presParOf" srcId="{89CE0AAF-6E5A-4B6B-98C9-7713C9A4A45B}" destId="{5F9350B0-0686-4035-9EFE-BB35D1F5A3A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C2D021-37DD-4B1B-828D-913AF9061FCD}" type="doc">
      <dgm:prSet loTypeId="urn:microsoft.com/office/officeart/2005/8/layout/process2" loCatId="process" qsTypeId="urn:microsoft.com/office/officeart/2005/8/quickstyle/3d3" qsCatId="3D" csTypeId="urn:microsoft.com/office/officeart/2005/8/colors/colorful2" csCatId="colorful" phldr="1"/>
      <dgm:spPr/>
    </dgm:pt>
    <dgm:pt modelId="{D07D8D96-1557-4FE2-BDFA-01FBDBA6B95E}">
      <dgm:prSet phldrT="[Текст]"/>
      <dgm:spPr/>
      <dgm:t>
        <a:bodyPr/>
        <a:lstStyle/>
        <a:p>
          <a:r>
            <a:rPr lang="ru-RU" dirty="0"/>
            <a:t>использование</a:t>
          </a:r>
        </a:p>
      </dgm:t>
    </dgm:pt>
    <dgm:pt modelId="{DC9F76A4-2A0F-4C70-A9F6-4E5144EC4EA2}" type="parTrans" cxnId="{4D9E1CAB-076E-47B0-A772-153AC47A8243}">
      <dgm:prSet/>
      <dgm:spPr/>
      <dgm:t>
        <a:bodyPr/>
        <a:lstStyle/>
        <a:p>
          <a:endParaRPr lang="ru-RU"/>
        </a:p>
      </dgm:t>
    </dgm:pt>
    <dgm:pt modelId="{1A4DC471-33AD-4654-A9A9-737C927B092B}" type="sibTrans" cxnId="{4D9E1CAB-076E-47B0-A772-153AC47A8243}">
      <dgm:prSet/>
      <dgm:spPr/>
      <dgm:t>
        <a:bodyPr/>
        <a:lstStyle/>
        <a:p>
          <a:endParaRPr lang="ru-RU"/>
        </a:p>
      </dgm:t>
    </dgm:pt>
    <dgm:pt modelId="{48FEF0FB-8DC5-454F-951C-52F2A7E33778}">
      <dgm:prSet phldrT="[Текст]"/>
      <dgm:spPr/>
      <dgm:t>
        <a:bodyPr/>
        <a:lstStyle/>
        <a:p>
          <a:r>
            <a:rPr lang="ru-RU" dirty="0"/>
            <a:t>рефлексия</a:t>
          </a:r>
        </a:p>
      </dgm:t>
    </dgm:pt>
    <dgm:pt modelId="{9D0CD2A6-A8B9-4166-924B-91DDDEAE6D17}" type="parTrans" cxnId="{C26EA58E-A3DB-4F2D-A666-BE17F5328B08}">
      <dgm:prSet/>
      <dgm:spPr/>
      <dgm:t>
        <a:bodyPr/>
        <a:lstStyle/>
        <a:p>
          <a:endParaRPr lang="ru-RU"/>
        </a:p>
      </dgm:t>
    </dgm:pt>
    <dgm:pt modelId="{2ECB5C92-CDE3-4824-940B-F7210F1CC635}" type="sibTrans" cxnId="{C26EA58E-A3DB-4F2D-A666-BE17F5328B08}">
      <dgm:prSet/>
      <dgm:spPr/>
      <dgm:t>
        <a:bodyPr/>
        <a:lstStyle/>
        <a:p>
          <a:endParaRPr lang="ru-RU"/>
        </a:p>
      </dgm:t>
    </dgm:pt>
    <dgm:pt modelId="{54D75FD5-BA9A-4F47-BEDF-45DEF371FC17}">
      <dgm:prSet phldrT="[Текст]"/>
      <dgm:spPr/>
      <dgm:t>
        <a:bodyPr/>
        <a:lstStyle/>
        <a:p>
          <a:r>
            <a:rPr lang="ru-RU" dirty="0"/>
            <a:t>понимание</a:t>
          </a:r>
        </a:p>
      </dgm:t>
    </dgm:pt>
    <dgm:pt modelId="{37A2C8C5-CF68-485E-9674-683D9673416A}" type="parTrans" cxnId="{23F214DC-8858-4A10-A045-66A3BF3D67C6}">
      <dgm:prSet/>
      <dgm:spPr/>
      <dgm:t>
        <a:bodyPr/>
        <a:lstStyle/>
        <a:p>
          <a:endParaRPr lang="ru-RU"/>
        </a:p>
      </dgm:t>
    </dgm:pt>
    <dgm:pt modelId="{0A18A147-183E-40C5-950C-4409E0C579FA}" type="sibTrans" cxnId="{23F214DC-8858-4A10-A045-66A3BF3D67C6}">
      <dgm:prSet/>
      <dgm:spPr/>
      <dgm:t>
        <a:bodyPr/>
        <a:lstStyle/>
        <a:p>
          <a:endParaRPr lang="ru-RU"/>
        </a:p>
      </dgm:t>
    </dgm:pt>
    <dgm:pt modelId="{27AB25D6-45E5-4353-842F-F5B4D8585950}" type="pres">
      <dgm:prSet presAssocID="{DFC2D021-37DD-4B1B-828D-913AF9061FCD}" presName="linearFlow" presStyleCnt="0">
        <dgm:presLayoutVars>
          <dgm:resizeHandles val="exact"/>
        </dgm:presLayoutVars>
      </dgm:prSet>
      <dgm:spPr/>
    </dgm:pt>
    <dgm:pt modelId="{EBF33D64-E55E-46B6-9E7B-6FA217B8096C}" type="pres">
      <dgm:prSet presAssocID="{D07D8D96-1557-4FE2-BDFA-01FBDBA6B95E}" presName="node" presStyleLbl="node1" presStyleIdx="0" presStyleCnt="3" custLinFactX="33333" custLinFactY="29245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F4DC3-A62A-4053-9D9B-1C5DC6272B08}" type="pres">
      <dgm:prSet presAssocID="{1A4DC471-33AD-4654-A9A9-737C927B092B}" presName="sibTrans" presStyleLbl="sibTrans2D1" presStyleIdx="0" presStyleCnt="2" custAng="10184918"/>
      <dgm:spPr/>
      <dgm:t>
        <a:bodyPr/>
        <a:lstStyle/>
        <a:p>
          <a:endParaRPr lang="ru-RU"/>
        </a:p>
      </dgm:t>
    </dgm:pt>
    <dgm:pt modelId="{A5EB4846-5678-47C3-A49B-45716FA9C4DA}" type="pres">
      <dgm:prSet presAssocID="{1A4DC471-33AD-4654-A9A9-737C927B092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B131513-7782-46DC-9DC0-1B18953872DF}" type="pres">
      <dgm:prSet presAssocID="{48FEF0FB-8DC5-454F-951C-52F2A7E33778}" presName="node" presStyleLbl="node1" presStyleIdx="1" presStyleCnt="3" custLinFactNeighborX="7547" custLinFactNeighborY="50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E45F7-9E4D-46F5-999E-6D55D26DAF4D}" type="pres">
      <dgm:prSet presAssocID="{2ECB5C92-CDE3-4824-940B-F7210F1CC635}" presName="sibTrans" presStyleLbl="sibTrans2D1" presStyleIdx="1" presStyleCnt="2" custAng="10157156"/>
      <dgm:spPr/>
      <dgm:t>
        <a:bodyPr/>
        <a:lstStyle/>
        <a:p>
          <a:endParaRPr lang="ru-RU"/>
        </a:p>
      </dgm:t>
    </dgm:pt>
    <dgm:pt modelId="{79C0978D-2D0B-4A02-BDAB-7526A94C4694}" type="pres">
      <dgm:prSet presAssocID="{2ECB5C92-CDE3-4824-940B-F7210F1CC63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0563EB7-D9B0-47B2-AFDB-6145336CF86E}" type="pres">
      <dgm:prSet presAssocID="{54D75FD5-BA9A-4F47-BEDF-45DEF371FC17}" presName="node" presStyleLbl="node1" presStyleIdx="2" presStyleCnt="3" custLinFactX="-10256" custLinFactNeighborX="-100000" custLinFactNeighborY="-15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BC835D-1C58-4D59-8539-A07A45B63B49}" type="presOf" srcId="{54D75FD5-BA9A-4F47-BEDF-45DEF371FC17}" destId="{10563EB7-D9B0-47B2-AFDB-6145336CF86E}" srcOrd="0" destOrd="0" presId="urn:microsoft.com/office/officeart/2005/8/layout/process2"/>
    <dgm:cxn modelId="{C26EA58E-A3DB-4F2D-A666-BE17F5328B08}" srcId="{DFC2D021-37DD-4B1B-828D-913AF9061FCD}" destId="{48FEF0FB-8DC5-454F-951C-52F2A7E33778}" srcOrd="1" destOrd="0" parTransId="{9D0CD2A6-A8B9-4166-924B-91DDDEAE6D17}" sibTransId="{2ECB5C92-CDE3-4824-940B-F7210F1CC635}"/>
    <dgm:cxn modelId="{4D9E1CAB-076E-47B0-A772-153AC47A8243}" srcId="{DFC2D021-37DD-4B1B-828D-913AF9061FCD}" destId="{D07D8D96-1557-4FE2-BDFA-01FBDBA6B95E}" srcOrd="0" destOrd="0" parTransId="{DC9F76A4-2A0F-4C70-A9F6-4E5144EC4EA2}" sibTransId="{1A4DC471-33AD-4654-A9A9-737C927B092B}"/>
    <dgm:cxn modelId="{DE10A020-E015-4018-A1E1-65E91411B2E3}" type="presOf" srcId="{D07D8D96-1557-4FE2-BDFA-01FBDBA6B95E}" destId="{EBF33D64-E55E-46B6-9E7B-6FA217B8096C}" srcOrd="0" destOrd="0" presId="urn:microsoft.com/office/officeart/2005/8/layout/process2"/>
    <dgm:cxn modelId="{8E291534-0630-4844-BF79-2E71AA8ED204}" type="presOf" srcId="{2ECB5C92-CDE3-4824-940B-F7210F1CC635}" destId="{79C0978D-2D0B-4A02-BDAB-7526A94C4694}" srcOrd="1" destOrd="0" presId="urn:microsoft.com/office/officeart/2005/8/layout/process2"/>
    <dgm:cxn modelId="{F3D02760-FA14-41B0-A1EE-C041F70BBC0C}" type="presOf" srcId="{48FEF0FB-8DC5-454F-951C-52F2A7E33778}" destId="{6B131513-7782-46DC-9DC0-1B18953872DF}" srcOrd="0" destOrd="0" presId="urn:microsoft.com/office/officeart/2005/8/layout/process2"/>
    <dgm:cxn modelId="{056338B8-5E27-40DC-97A4-088CBB458D97}" type="presOf" srcId="{1A4DC471-33AD-4654-A9A9-737C927B092B}" destId="{A5EB4846-5678-47C3-A49B-45716FA9C4DA}" srcOrd="1" destOrd="0" presId="urn:microsoft.com/office/officeart/2005/8/layout/process2"/>
    <dgm:cxn modelId="{A0367A19-DEB7-4646-95A5-B09763944852}" type="presOf" srcId="{DFC2D021-37DD-4B1B-828D-913AF9061FCD}" destId="{27AB25D6-45E5-4353-842F-F5B4D8585950}" srcOrd="0" destOrd="0" presId="urn:microsoft.com/office/officeart/2005/8/layout/process2"/>
    <dgm:cxn modelId="{477B959E-1F8E-4773-AB53-FB9617A74BCC}" type="presOf" srcId="{1A4DC471-33AD-4654-A9A9-737C927B092B}" destId="{560F4DC3-A62A-4053-9D9B-1C5DC6272B08}" srcOrd="0" destOrd="0" presId="urn:microsoft.com/office/officeart/2005/8/layout/process2"/>
    <dgm:cxn modelId="{98B4A900-72D7-4DCD-983C-3A1DE3C67C9E}" type="presOf" srcId="{2ECB5C92-CDE3-4824-940B-F7210F1CC635}" destId="{6A8E45F7-9E4D-46F5-999E-6D55D26DAF4D}" srcOrd="0" destOrd="0" presId="urn:microsoft.com/office/officeart/2005/8/layout/process2"/>
    <dgm:cxn modelId="{23F214DC-8858-4A10-A045-66A3BF3D67C6}" srcId="{DFC2D021-37DD-4B1B-828D-913AF9061FCD}" destId="{54D75FD5-BA9A-4F47-BEDF-45DEF371FC17}" srcOrd="2" destOrd="0" parTransId="{37A2C8C5-CF68-485E-9674-683D9673416A}" sibTransId="{0A18A147-183E-40C5-950C-4409E0C579FA}"/>
    <dgm:cxn modelId="{91D09C69-0C03-4778-86B4-255BFF1B3860}" type="presParOf" srcId="{27AB25D6-45E5-4353-842F-F5B4D8585950}" destId="{EBF33D64-E55E-46B6-9E7B-6FA217B8096C}" srcOrd="0" destOrd="0" presId="urn:microsoft.com/office/officeart/2005/8/layout/process2"/>
    <dgm:cxn modelId="{9581EADC-68A9-46D3-92B8-69E47C9A9939}" type="presParOf" srcId="{27AB25D6-45E5-4353-842F-F5B4D8585950}" destId="{560F4DC3-A62A-4053-9D9B-1C5DC6272B08}" srcOrd="1" destOrd="0" presId="urn:microsoft.com/office/officeart/2005/8/layout/process2"/>
    <dgm:cxn modelId="{F249E921-334C-44A2-B1B9-CBC60C0E2FF5}" type="presParOf" srcId="{560F4DC3-A62A-4053-9D9B-1C5DC6272B08}" destId="{A5EB4846-5678-47C3-A49B-45716FA9C4DA}" srcOrd="0" destOrd="0" presId="urn:microsoft.com/office/officeart/2005/8/layout/process2"/>
    <dgm:cxn modelId="{D111177A-7F40-4AEB-860F-B1DC52BA3C65}" type="presParOf" srcId="{27AB25D6-45E5-4353-842F-F5B4D8585950}" destId="{6B131513-7782-46DC-9DC0-1B18953872DF}" srcOrd="2" destOrd="0" presId="urn:microsoft.com/office/officeart/2005/8/layout/process2"/>
    <dgm:cxn modelId="{2CE24822-A0CD-4C52-B0F1-3DDA34A81431}" type="presParOf" srcId="{27AB25D6-45E5-4353-842F-F5B4D8585950}" destId="{6A8E45F7-9E4D-46F5-999E-6D55D26DAF4D}" srcOrd="3" destOrd="0" presId="urn:microsoft.com/office/officeart/2005/8/layout/process2"/>
    <dgm:cxn modelId="{5EE4124E-C1B5-44EC-992E-B179C2655E47}" type="presParOf" srcId="{6A8E45F7-9E4D-46F5-999E-6D55D26DAF4D}" destId="{79C0978D-2D0B-4A02-BDAB-7526A94C4694}" srcOrd="0" destOrd="0" presId="urn:microsoft.com/office/officeart/2005/8/layout/process2"/>
    <dgm:cxn modelId="{257716CA-E933-4067-A14F-85AC60136AE0}" type="presParOf" srcId="{27AB25D6-45E5-4353-842F-F5B4D8585950}" destId="{10563EB7-D9B0-47B2-AFDB-6145336CF86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C2D021-37DD-4B1B-828D-913AF9061FCD}" type="doc">
      <dgm:prSet loTypeId="urn:microsoft.com/office/officeart/2005/8/layout/process2" loCatId="process" qsTypeId="urn:microsoft.com/office/officeart/2005/8/quickstyle/3d3" qsCatId="3D" csTypeId="urn:microsoft.com/office/officeart/2005/8/colors/colorful2" csCatId="colorful" phldr="1"/>
      <dgm:spPr/>
    </dgm:pt>
    <dgm:pt modelId="{D07D8D96-1557-4FE2-BDFA-01FBDBA6B95E}">
      <dgm:prSet phldrT="[Текст]" custT="1"/>
      <dgm:spPr/>
      <dgm:t>
        <a:bodyPr/>
        <a:lstStyle/>
        <a:p>
          <a:r>
            <a:rPr lang="ru-RU" sz="2400" b="0" i="0" dirty="0">
              <a:latin typeface="+mn-lt"/>
              <a:cs typeface="Times New Roman" pitchFamily="18" charset="0"/>
            </a:rPr>
            <a:t>находить доводы в защиту своей точки зрения</a:t>
          </a:r>
          <a:endParaRPr lang="ru-RU" sz="2400" b="0" dirty="0">
            <a:latin typeface="+mn-lt"/>
          </a:endParaRPr>
        </a:p>
      </dgm:t>
    </dgm:pt>
    <dgm:pt modelId="{DC9F76A4-2A0F-4C70-A9F6-4E5144EC4EA2}" type="parTrans" cxnId="{4D9E1CAB-076E-47B0-A772-153AC47A8243}">
      <dgm:prSet/>
      <dgm:spPr/>
      <dgm:t>
        <a:bodyPr/>
        <a:lstStyle/>
        <a:p>
          <a:endParaRPr lang="ru-RU"/>
        </a:p>
      </dgm:t>
    </dgm:pt>
    <dgm:pt modelId="{1A4DC471-33AD-4654-A9A9-737C927B092B}" type="sibTrans" cxnId="{4D9E1CAB-076E-47B0-A772-153AC47A8243}">
      <dgm:prSet/>
      <dgm:spPr/>
      <dgm:t>
        <a:bodyPr/>
        <a:lstStyle/>
        <a:p>
          <a:endParaRPr lang="ru-RU" dirty="0"/>
        </a:p>
      </dgm:t>
    </dgm:pt>
    <dgm:pt modelId="{48FEF0FB-8DC5-454F-951C-52F2A7E33778}">
      <dgm:prSet phldrT="[Текст]" custT="1"/>
      <dgm:spPr/>
      <dgm:t>
        <a:bodyPr/>
        <a:lstStyle/>
        <a:p>
          <a:r>
            <a:rPr lang="ru-RU" sz="2400" b="0" i="0" dirty="0">
              <a:latin typeface="+mn-lt"/>
              <a:cs typeface="Times New Roman" pitchFamily="18" charset="0"/>
            </a:rPr>
            <a:t>оценивать утверждения, сделанные в тексте</a:t>
          </a:r>
          <a:r>
            <a:rPr lang="ru-RU" sz="2400" b="0" i="0" dirty="0" smtClean="0">
              <a:latin typeface="+mn-lt"/>
              <a:cs typeface="Times New Roman" pitchFamily="18" charset="0"/>
            </a:rPr>
            <a:t>,</a:t>
          </a:r>
        </a:p>
        <a:p>
          <a:r>
            <a:rPr lang="ru-RU" sz="2400" b="0" i="0" dirty="0" smtClean="0">
              <a:latin typeface="+mn-lt"/>
              <a:cs typeface="Times New Roman" pitchFamily="18" charset="0"/>
            </a:rPr>
            <a:t> </a:t>
          </a:r>
          <a:r>
            <a:rPr lang="ru-RU" sz="2400" b="0" i="0" dirty="0">
              <a:latin typeface="+mn-lt"/>
              <a:cs typeface="Times New Roman" pitchFamily="18" charset="0"/>
            </a:rPr>
            <a:t>исходя из своих представлений о мире</a:t>
          </a:r>
          <a:endParaRPr lang="ru-RU" sz="2400" b="0" dirty="0">
            <a:latin typeface="+mn-lt"/>
          </a:endParaRPr>
        </a:p>
      </dgm:t>
    </dgm:pt>
    <dgm:pt modelId="{9D0CD2A6-A8B9-4166-924B-91DDDEAE6D17}" type="parTrans" cxnId="{C26EA58E-A3DB-4F2D-A666-BE17F5328B08}">
      <dgm:prSet/>
      <dgm:spPr/>
      <dgm:t>
        <a:bodyPr/>
        <a:lstStyle/>
        <a:p>
          <a:endParaRPr lang="ru-RU"/>
        </a:p>
      </dgm:t>
    </dgm:pt>
    <dgm:pt modelId="{2ECB5C92-CDE3-4824-940B-F7210F1CC635}" type="sibTrans" cxnId="{C26EA58E-A3DB-4F2D-A666-BE17F5328B08}">
      <dgm:prSet/>
      <dgm:spPr/>
      <dgm:t>
        <a:bodyPr/>
        <a:lstStyle/>
        <a:p>
          <a:endParaRPr lang="ru-RU" dirty="0"/>
        </a:p>
      </dgm:t>
    </dgm:pt>
    <dgm:pt modelId="{54D75FD5-BA9A-4F47-BEDF-45DEF371FC17}">
      <dgm:prSet phldrT="[Текст]" custT="1"/>
      <dgm:spPr/>
      <dgm:t>
        <a:bodyPr/>
        <a:lstStyle/>
        <a:p>
          <a:r>
            <a:rPr lang="ru-RU" sz="2400" b="0" i="0" dirty="0">
              <a:latin typeface="+mn-lt"/>
              <a:cs typeface="Times New Roman" pitchFamily="18" charset="0"/>
            </a:rPr>
            <a:t>связывать информацию, обнаруженную в тексте, </a:t>
          </a:r>
          <a:endParaRPr lang="ru-RU" sz="2400" b="0" i="0" dirty="0" smtClean="0">
            <a:latin typeface="+mn-lt"/>
            <a:cs typeface="Times New Roman" pitchFamily="18" charset="0"/>
          </a:endParaRPr>
        </a:p>
        <a:p>
          <a:r>
            <a:rPr lang="ru-RU" sz="2400" b="0" i="0" dirty="0" smtClean="0">
              <a:latin typeface="+mn-lt"/>
              <a:cs typeface="Times New Roman" pitchFamily="18" charset="0"/>
            </a:rPr>
            <a:t>со </a:t>
          </a:r>
          <a:r>
            <a:rPr lang="ru-RU" sz="2400" b="0" i="0" dirty="0">
              <a:latin typeface="+mn-lt"/>
              <a:cs typeface="Times New Roman" pitchFamily="18" charset="0"/>
            </a:rPr>
            <a:t>знаниями из других источников</a:t>
          </a:r>
          <a:endParaRPr lang="ru-RU" sz="2400" b="0" dirty="0">
            <a:latin typeface="+mn-lt"/>
          </a:endParaRPr>
        </a:p>
      </dgm:t>
    </dgm:pt>
    <dgm:pt modelId="{37A2C8C5-CF68-485E-9674-683D9673416A}" type="parTrans" cxnId="{23F214DC-8858-4A10-A045-66A3BF3D67C6}">
      <dgm:prSet/>
      <dgm:spPr/>
      <dgm:t>
        <a:bodyPr/>
        <a:lstStyle/>
        <a:p>
          <a:endParaRPr lang="ru-RU"/>
        </a:p>
      </dgm:t>
    </dgm:pt>
    <dgm:pt modelId="{0A18A147-183E-40C5-950C-4409E0C579FA}" type="sibTrans" cxnId="{23F214DC-8858-4A10-A045-66A3BF3D67C6}">
      <dgm:prSet/>
      <dgm:spPr/>
      <dgm:t>
        <a:bodyPr/>
        <a:lstStyle/>
        <a:p>
          <a:endParaRPr lang="ru-RU"/>
        </a:p>
      </dgm:t>
    </dgm:pt>
    <dgm:pt modelId="{27AB25D6-45E5-4353-842F-F5B4D8585950}" type="pres">
      <dgm:prSet presAssocID="{DFC2D021-37DD-4B1B-828D-913AF9061FCD}" presName="linearFlow" presStyleCnt="0">
        <dgm:presLayoutVars>
          <dgm:resizeHandles val="exact"/>
        </dgm:presLayoutVars>
      </dgm:prSet>
      <dgm:spPr/>
    </dgm:pt>
    <dgm:pt modelId="{EBF33D64-E55E-46B6-9E7B-6FA217B8096C}" type="pres">
      <dgm:prSet presAssocID="{D07D8D96-1557-4FE2-BDFA-01FBDBA6B95E}" presName="node" presStyleLbl="node1" presStyleIdx="0" presStyleCnt="3" custScaleX="135343" custScaleY="28167" custLinFactNeighborY="60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F4DC3-A62A-4053-9D9B-1C5DC6272B08}" type="pres">
      <dgm:prSet presAssocID="{1A4DC471-33AD-4654-A9A9-737C927B092B}" presName="sibTrans" presStyleLbl="sibTrans2D1" presStyleIdx="0" presStyleCnt="2" custAng="10800000" custScaleX="76298" custScaleY="66463" custLinFactNeighborX="-51562" custLinFactNeighborY="-9562"/>
      <dgm:spPr/>
      <dgm:t>
        <a:bodyPr/>
        <a:lstStyle/>
        <a:p>
          <a:endParaRPr lang="ru-RU"/>
        </a:p>
      </dgm:t>
    </dgm:pt>
    <dgm:pt modelId="{A5EB4846-5678-47C3-A49B-45716FA9C4DA}" type="pres">
      <dgm:prSet presAssocID="{1A4DC471-33AD-4654-A9A9-737C927B092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B131513-7782-46DC-9DC0-1B18953872DF}" type="pres">
      <dgm:prSet presAssocID="{48FEF0FB-8DC5-454F-951C-52F2A7E33778}" presName="node" presStyleLbl="node1" presStyleIdx="1" presStyleCnt="3" custScaleX="135343" custScaleY="26716" custLinFactNeighborY="42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E45F7-9E4D-46F5-999E-6D55D26DAF4D}" type="pres">
      <dgm:prSet presAssocID="{2ECB5C92-CDE3-4824-940B-F7210F1CC635}" presName="sibTrans" presStyleLbl="sibTrans2D1" presStyleIdx="1" presStyleCnt="2" custAng="10800000" custScaleX="86297" custScaleY="84414" custLinFactNeighborX="-39312" custLinFactNeighborY="1500"/>
      <dgm:spPr/>
      <dgm:t>
        <a:bodyPr/>
        <a:lstStyle/>
        <a:p>
          <a:endParaRPr lang="ru-RU"/>
        </a:p>
      </dgm:t>
    </dgm:pt>
    <dgm:pt modelId="{79C0978D-2D0B-4A02-BDAB-7526A94C4694}" type="pres">
      <dgm:prSet presAssocID="{2ECB5C92-CDE3-4824-940B-F7210F1CC63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0563EB7-D9B0-47B2-AFDB-6145336CF86E}" type="pres">
      <dgm:prSet presAssocID="{54D75FD5-BA9A-4F47-BEDF-45DEF371FC17}" presName="node" presStyleLbl="node1" presStyleIdx="2" presStyleCnt="3" custScaleX="135343" custScaleY="26821" custLinFactNeighborY="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9E1CAB-076E-47B0-A772-153AC47A8243}" srcId="{DFC2D021-37DD-4B1B-828D-913AF9061FCD}" destId="{D07D8D96-1557-4FE2-BDFA-01FBDBA6B95E}" srcOrd="0" destOrd="0" parTransId="{DC9F76A4-2A0F-4C70-A9F6-4E5144EC4EA2}" sibTransId="{1A4DC471-33AD-4654-A9A9-737C927B092B}"/>
    <dgm:cxn modelId="{263F63A9-B69A-47ED-AD02-077BCF3ACF0B}" type="presOf" srcId="{2ECB5C92-CDE3-4824-940B-F7210F1CC635}" destId="{79C0978D-2D0B-4A02-BDAB-7526A94C4694}" srcOrd="1" destOrd="0" presId="urn:microsoft.com/office/officeart/2005/8/layout/process2"/>
    <dgm:cxn modelId="{23F214DC-8858-4A10-A045-66A3BF3D67C6}" srcId="{DFC2D021-37DD-4B1B-828D-913AF9061FCD}" destId="{54D75FD5-BA9A-4F47-BEDF-45DEF371FC17}" srcOrd="2" destOrd="0" parTransId="{37A2C8C5-CF68-485E-9674-683D9673416A}" sibTransId="{0A18A147-183E-40C5-950C-4409E0C579FA}"/>
    <dgm:cxn modelId="{22470F4A-D5E8-48C7-B2A0-80F40BBF7214}" type="presOf" srcId="{D07D8D96-1557-4FE2-BDFA-01FBDBA6B95E}" destId="{EBF33D64-E55E-46B6-9E7B-6FA217B8096C}" srcOrd="0" destOrd="0" presId="urn:microsoft.com/office/officeart/2005/8/layout/process2"/>
    <dgm:cxn modelId="{98D6834E-2179-4AB7-A024-E128AEAD239A}" type="presOf" srcId="{1A4DC471-33AD-4654-A9A9-737C927B092B}" destId="{560F4DC3-A62A-4053-9D9B-1C5DC6272B08}" srcOrd="0" destOrd="0" presId="urn:microsoft.com/office/officeart/2005/8/layout/process2"/>
    <dgm:cxn modelId="{06402739-BBF1-4AAB-AAE1-FB7F724D0A96}" type="presOf" srcId="{2ECB5C92-CDE3-4824-940B-F7210F1CC635}" destId="{6A8E45F7-9E4D-46F5-999E-6D55D26DAF4D}" srcOrd="0" destOrd="0" presId="urn:microsoft.com/office/officeart/2005/8/layout/process2"/>
    <dgm:cxn modelId="{90EF234F-7418-4B88-8377-81092F414786}" type="presOf" srcId="{54D75FD5-BA9A-4F47-BEDF-45DEF371FC17}" destId="{10563EB7-D9B0-47B2-AFDB-6145336CF86E}" srcOrd="0" destOrd="0" presId="urn:microsoft.com/office/officeart/2005/8/layout/process2"/>
    <dgm:cxn modelId="{C26EA58E-A3DB-4F2D-A666-BE17F5328B08}" srcId="{DFC2D021-37DD-4B1B-828D-913AF9061FCD}" destId="{48FEF0FB-8DC5-454F-951C-52F2A7E33778}" srcOrd="1" destOrd="0" parTransId="{9D0CD2A6-A8B9-4166-924B-91DDDEAE6D17}" sibTransId="{2ECB5C92-CDE3-4824-940B-F7210F1CC635}"/>
    <dgm:cxn modelId="{C240A8A7-ED7B-4362-AA31-327264A8AA42}" type="presOf" srcId="{1A4DC471-33AD-4654-A9A9-737C927B092B}" destId="{A5EB4846-5678-47C3-A49B-45716FA9C4DA}" srcOrd="1" destOrd="0" presId="urn:microsoft.com/office/officeart/2005/8/layout/process2"/>
    <dgm:cxn modelId="{69A8CC90-0838-4EF0-9D83-3BB853880598}" type="presOf" srcId="{48FEF0FB-8DC5-454F-951C-52F2A7E33778}" destId="{6B131513-7782-46DC-9DC0-1B18953872DF}" srcOrd="0" destOrd="0" presId="urn:microsoft.com/office/officeart/2005/8/layout/process2"/>
    <dgm:cxn modelId="{D070C86E-D6E7-4F05-85DE-60566D88904A}" type="presOf" srcId="{DFC2D021-37DD-4B1B-828D-913AF9061FCD}" destId="{27AB25D6-45E5-4353-842F-F5B4D8585950}" srcOrd="0" destOrd="0" presId="urn:microsoft.com/office/officeart/2005/8/layout/process2"/>
    <dgm:cxn modelId="{617C501F-7B50-4A0F-A97A-1D9B9BFD3CE0}" type="presParOf" srcId="{27AB25D6-45E5-4353-842F-F5B4D8585950}" destId="{EBF33D64-E55E-46B6-9E7B-6FA217B8096C}" srcOrd="0" destOrd="0" presId="urn:microsoft.com/office/officeart/2005/8/layout/process2"/>
    <dgm:cxn modelId="{6C23F9FB-0B62-4F1F-95B3-32907B156AB4}" type="presParOf" srcId="{27AB25D6-45E5-4353-842F-F5B4D8585950}" destId="{560F4DC3-A62A-4053-9D9B-1C5DC6272B08}" srcOrd="1" destOrd="0" presId="urn:microsoft.com/office/officeart/2005/8/layout/process2"/>
    <dgm:cxn modelId="{7015D758-A3D7-4C08-B2B7-B49F8073102B}" type="presParOf" srcId="{560F4DC3-A62A-4053-9D9B-1C5DC6272B08}" destId="{A5EB4846-5678-47C3-A49B-45716FA9C4DA}" srcOrd="0" destOrd="0" presId="urn:microsoft.com/office/officeart/2005/8/layout/process2"/>
    <dgm:cxn modelId="{9A68E587-0421-4A88-B6E8-41242F04F1C5}" type="presParOf" srcId="{27AB25D6-45E5-4353-842F-F5B4D8585950}" destId="{6B131513-7782-46DC-9DC0-1B18953872DF}" srcOrd="2" destOrd="0" presId="urn:microsoft.com/office/officeart/2005/8/layout/process2"/>
    <dgm:cxn modelId="{56424A81-6960-4377-ADAD-F3792FB2678E}" type="presParOf" srcId="{27AB25D6-45E5-4353-842F-F5B4D8585950}" destId="{6A8E45F7-9E4D-46F5-999E-6D55D26DAF4D}" srcOrd="3" destOrd="0" presId="urn:microsoft.com/office/officeart/2005/8/layout/process2"/>
    <dgm:cxn modelId="{F6B803C9-B2A2-475D-A03C-0BBBC031BF8C}" type="presParOf" srcId="{6A8E45F7-9E4D-46F5-999E-6D55D26DAF4D}" destId="{79C0978D-2D0B-4A02-BDAB-7526A94C4694}" srcOrd="0" destOrd="0" presId="urn:microsoft.com/office/officeart/2005/8/layout/process2"/>
    <dgm:cxn modelId="{B3B9CAD6-6B3B-490B-94C3-A196EB23F8B2}" type="presParOf" srcId="{27AB25D6-45E5-4353-842F-F5B4D8585950}" destId="{10563EB7-D9B0-47B2-AFDB-6145336CF86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EF1203-BF03-4A4E-B91A-0F59B96EFF58}" type="doc">
      <dgm:prSet loTypeId="urn:microsoft.com/office/officeart/2005/8/layout/default#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05AF2A6-7EA2-4A74-B8FC-E2943FD10850}">
      <dgm:prSet phldrT="[Текст]"/>
      <dgm:spPr/>
      <dgm:t>
        <a:bodyPr/>
        <a:lstStyle/>
        <a:p>
          <a:r>
            <a:rPr lang="ru-RU" dirty="0"/>
            <a:t>общая ориентация в содержании текста </a:t>
          </a:r>
        </a:p>
      </dgm:t>
    </dgm:pt>
    <dgm:pt modelId="{58BCEE63-1FB3-47CC-A235-8FDCDD4DB439}" type="parTrans" cxnId="{267BDAEB-69F7-4EDA-BF4C-1673A54F7E2D}">
      <dgm:prSet/>
      <dgm:spPr/>
      <dgm:t>
        <a:bodyPr/>
        <a:lstStyle/>
        <a:p>
          <a:endParaRPr lang="ru-RU"/>
        </a:p>
      </dgm:t>
    </dgm:pt>
    <dgm:pt modelId="{16393D25-0193-41F8-99CD-6EEB31525466}" type="sibTrans" cxnId="{267BDAEB-69F7-4EDA-BF4C-1673A54F7E2D}">
      <dgm:prSet/>
      <dgm:spPr/>
      <dgm:t>
        <a:bodyPr/>
        <a:lstStyle/>
        <a:p>
          <a:endParaRPr lang="ru-RU"/>
        </a:p>
      </dgm:t>
    </dgm:pt>
    <dgm:pt modelId="{2BFAA35D-D952-4E35-8E53-5A1D71658009}">
      <dgm:prSet phldrT="[Текст]"/>
      <dgm:spPr/>
      <dgm:t>
        <a:bodyPr/>
        <a:lstStyle/>
        <a:p>
          <a:r>
            <a:rPr lang="ru-RU" dirty="0"/>
            <a:t>интерпретация текста</a:t>
          </a:r>
        </a:p>
      </dgm:t>
    </dgm:pt>
    <dgm:pt modelId="{6AFC60DB-4F8A-42B2-AA49-3495E218D3BD}" type="parTrans" cxnId="{B38ED05E-341B-475B-8F9B-D11D1638EAF5}">
      <dgm:prSet/>
      <dgm:spPr/>
      <dgm:t>
        <a:bodyPr/>
        <a:lstStyle/>
        <a:p>
          <a:endParaRPr lang="ru-RU"/>
        </a:p>
      </dgm:t>
    </dgm:pt>
    <dgm:pt modelId="{FEABAFCB-19EB-4A0E-A136-AD599DF7FDAF}" type="sibTrans" cxnId="{B38ED05E-341B-475B-8F9B-D11D1638EAF5}">
      <dgm:prSet/>
      <dgm:spPr/>
      <dgm:t>
        <a:bodyPr/>
        <a:lstStyle/>
        <a:p>
          <a:endParaRPr lang="ru-RU"/>
        </a:p>
      </dgm:t>
    </dgm:pt>
    <dgm:pt modelId="{EEEB9288-8B9B-4189-8C3E-712AB05B0571}">
      <dgm:prSet phldrT="[Текст]" custT="1"/>
      <dgm:spPr/>
      <dgm:t>
        <a:bodyPr/>
        <a:lstStyle/>
        <a:p>
          <a:r>
            <a:rPr lang="ru-RU" dirty="0"/>
            <a:t>понимание целостного смысла текста</a:t>
          </a:r>
        </a:p>
      </dgm:t>
    </dgm:pt>
    <dgm:pt modelId="{C1211CFD-F19F-4CD8-8821-9E2028D1348F}" type="parTrans" cxnId="{4CC0AB63-4084-4C96-A783-FD50BB34242F}">
      <dgm:prSet/>
      <dgm:spPr/>
      <dgm:t>
        <a:bodyPr/>
        <a:lstStyle/>
        <a:p>
          <a:endParaRPr lang="ru-RU"/>
        </a:p>
      </dgm:t>
    </dgm:pt>
    <dgm:pt modelId="{B877CEF5-4EAF-46A8-874D-D6879E60781D}" type="sibTrans" cxnId="{4CC0AB63-4084-4C96-A783-FD50BB34242F}">
      <dgm:prSet/>
      <dgm:spPr/>
      <dgm:t>
        <a:bodyPr/>
        <a:lstStyle/>
        <a:p>
          <a:endParaRPr lang="ru-RU"/>
        </a:p>
      </dgm:t>
    </dgm:pt>
    <dgm:pt modelId="{78157EE6-3907-438F-96FC-0F5F10E90157}">
      <dgm:prSet phldrT="[Текст]"/>
      <dgm:spPr/>
      <dgm:t>
        <a:bodyPr/>
        <a:lstStyle/>
        <a:p>
          <a:r>
            <a:rPr lang="ru-RU" dirty="0"/>
            <a:t>рефлексия формы текста</a:t>
          </a:r>
        </a:p>
      </dgm:t>
    </dgm:pt>
    <dgm:pt modelId="{FE14E5D4-C159-4C82-B0FA-664140DDDE2E}" type="parTrans" cxnId="{00596B94-868D-498B-A703-4F555B93F43F}">
      <dgm:prSet/>
      <dgm:spPr/>
      <dgm:t>
        <a:bodyPr/>
        <a:lstStyle/>
        <a:p>
          <a:endParaRPr lang="ru-RU"/>
        </a:p>
      </dgm:t>
    </dgm:pt>
    <dgm:pt modelId="{A24BA974-F27D-4C44-870D-4824181EDFC9}" type="sibTrans" cxnId="{00596B94-868D-498B-A703-4F555B93F43F}">
      <dgm:prSet/>
      <dgm:spPr/>
      <dgm:t>
        <a:bodyPr/>
        <a:lstStyle/>
        <a:p>
          <a:endParaRPr lang="ru-RU"/>
        </a:p>
      </dgm:t>
    </dgm:pt>
    <dgm:pt modelId="{9218E7B9-F9A9-4FA3-A60A-A0FCB53329DA}">
      <dgm:prSet phldrT="[Текст]"/>
      <dgm:spPr/>
      <dgm:t>
        <a:bodyPr/>
        <a:lstStyle/>
        <a:p>
          <a:r>
            <a:rPr lang="ru-RU" dirty="0"/>
            <a:t>выявление информации</a:t>
          </a:r>
        </a:p>
      </dgm:t>
    </dgm:pt>
    <dgm:pt modelId="{25207411-55F0-412A-9BA3-732CE9F5ECEC}" type="parTrans" cxnId="{BD60E9CD-F996-48AD-BD53-C665362584D2}">
      <dgm:prSet/>
      <dgm:spPr/>
      <dgm:t>
        <a:bodyPr/>
        <a:lstStyle/>
        <a:p>
          <a:endParaRPr lang="ru-RU"/>
        </a:p>
      </dgm:t>
    </dgm:pt>
    <dgm:pt modelId="{BD103949-D9F0-4E1D-BB3A-3A55EE028D17}" type="sibTrans" cxnId="{BD60E9CD-F996-48AD-BD53-C665362584D2}">
      <dgm:prSet/>
      <dgm:spPr/>
      <dgm:t>
        <a:bodyPr/>
        <a:lstStyle/>
        <a:p>
          <a:endParaRPr lang="ru-RU"/>
        </a:p>
      </dgm:t>
    </dgm:pt>
    <dgm:pt modelId="{2C0C3300-5DFC-4A23-810C-5A4F2725479D}" type="pres">
      <dgm:prSet presAssocID="{0AEF1203-BF03-4A4E-B91A-0F59B96EFF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D7D868-FA6F-45A1-A7D0-9CC91EE31756}" type="pres">
      <dgm:prSet presAssocID="{B05AF2A6-7EA2-4A74-B8FC-E2943FD10850}" presName="node" presStyleLbl="node1" presStyleIdx="0" presStyleCnt="5" custScaleY="81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56498-DA6D-4078-8BF0-8C3D3496DBB8}" type="pres">
      <dgm:prSet presAssocID="{16393D25-0193-41F8-99CD-6EEB31525466}" presName="sibTrans" presStyleCnt="0"/>
      <dgm:spPr/>
      <dgm:t>
        <a:bodyPr/>
        <a:lstStyle/>
        <a:p>
          <a:endParaRPr lang="ru-RU"/>
        </a:p>
      </dgm:t>
    </dgm:pt>
    <dgm:pt modelId="{D9CEBD97-C004-4E80-9489-81675CA37850}" type="pres">
      <dgm:prSet presAssocID="{2BFAA35D-D952-4E35-8E53-5A1D71658009}" presName="node" presStyleLbl="node1" presStyleIdx="1" presStyleCnt="5" custScaleY="81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09DDA-5144-4C38-829F-417F7076863F}" type="pres">
      <dgm:prSet presAssocID="{FEABAFCB-19EB-4A0E-A136-AD599DF7FDAF}" presName="sibTrans" presStyleCnt="0"/>
      <dgm:spPr/>
      <dgm:t>
        <a:bodyPr/>
        <a:lstStyle/>
        <a:p>
          <a:endParaRPr lang="ru-RU"/>
        </a:p>
      </dgm:t>
    </dgm:pt>
    <dgm:pt modelId="{174EB3A2-0DF6-46BE-8D14-F488B472C27E}" type="pres">
      <dgm:prSet presAssocID="{EEEB9288-8B9B-4189-8C3E-712AB05B0571}" presName="node" presStyleLbl="node1" presStyleIdx="2" presStyleCnt="5" custScaleY="83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580EF-8104-47B1-A70B-F3ED20A40594}" type="pres">
      <dgm:prSet presAssocID="{B877CEF5-4EAF-46A8-874D-D6879E60781D}" presName="sibTrans" presStyleCnt="0"/>
      <dgm:spPr/>
      <dgm:t>
        <a:bodyPr/>
        <a:lstStyle/>
        <a:p>
          <a:endParaRPr lang="ru-RU"/>
        </a:p>
      </dgm:t>
    </dgm:pt>
    <dgm:pt modelId="{1BBE4312-C1CF-4FC8-9599-9C3869D5BE5B}" type="pres">
      <dgm:prSet presAssocID="{78157EE6-3907-438F-96FC-0F5F10E90157}" presName="node" presStyleLbl="node1" presStyleIdx="3" presStyleCnt="5" custScaleY="83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F882A-BD7C-4359-96EC-622B9250F068}" type="pres">
      <dgm:prSet presAssocID="{A24BA974-F27D-4C44-870D-4824181EDFC9}" presName="sibTrans" presStyleCnt="0"/>
      <dgm:spPr/>
      <dgm:t>
        <a:bodyPr/>
        <a:lstStyle/>
        <a:p>
          <a:endParaRPr lang="ru-RU"/>
        </a:p>
      </dgm:t>
    </dgm:pt>
    <dgm:pt modelId="{482342E1-8DBE-4D18-B36A-890FB910AEC9}" type="pres">
      <dgm:prSet presAssocID="{9218E7B9-F9A9-4FA3-A60A-A0FCB53329DA}" presName="node" presStyleLbl="node1" presStyleIdx="4" presStyleCnt="5" custScaleY="81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C0AB63-4084-4C96-A783-FD50BB34242F}" srcId="{0AEF1203-BF03-4A4E-B91A-0F59B96EFF58}" destId="{EEEB9288-8B9B-4189-8C3E-712AB05B0571}" srcOrd="2" destOrd="0" parTransId="{C1211CFD-F19F-4CD8-8821-9E2028D1348F}" sibTransId="{B877CEF5-4EAF-46A8-874D-D6879E60781D}"/>
    <dgm:cxn modelId="{26F1587F-0AF7-41AD-8CF8-4C7F6FAA0903}" type="presOf" srcId="{B05AF2A6-7EA2-4A74-B8FC-E2943FD10850}" destId="{FFD7D868-FA6F-45A1-A7D0-9CC91EE31756}" srcOrd="0" destOrd="0" presId="urn:microsoft.com/office/officeart/2005/8/layout/default#1"/>
    <dgm:cxn modelId="{D574DA63-662B-45F6-9E34-CAD120689C01}" type="presOf" srcId="{0AEF1203-BF03-4A4E-B91A-0F59B96EFF58}" destId="{2C0C3300-5DFC-4A23-810C-5A4F2725479D}" srcOrd="0" destOrd="0" presId="urn:microsoft.com/office/officeart/2005/8/layout/default#1"/>
    <dgm:cxn modelId="{B38ED05E-341B-475B-8F9B-D11D1638EAF5}" srcId="{0AEF1203-BF03-4A4E-B91A-0F59B96EFF58}" destId="{2BFAA35D-D952-4E35-8E53-5A1D71658009}" srcOrd="1" destOrd="0" parTransId="{6AFC60DB-4F8A-42B2-AA49-3495E218D3BD}" sibTransId="{FEABAFCB-19EB-4A0E-A136-AD599DF7FDAF}"/>
    <dgm:cxn modelId="{24205029-4461-4CB9-AE79-96C9F9586924}" type="presOf" srcId="{2BFAA35D-D952-4E35-8E53-5A1D71658009}" destId="{D9CEBD97-C004-4E80-9489-81675CA37850}" srcOrd="0" destOrd="0" presId="urn:microsoft.com/office/officeart/2005/8/layout/default#1"/>
    <dgm:cxn modelId="{93E583F3-EC06-4F1C-92C7-02DD5790ED1A}" type="presOf" srcId="{EEEB9288-8B9B-4189-8C3E-712AB05B0571}" destId="{174EB3A2-0DF6-46BE-8D14-F488B472C27E}" srcOrd="0" destOrd="0" presId="urn:microsoft.com/office/officeart/2005/8/layout/default#1"/>
    <dgm:cxn modelId="{BD60E9CD-F996-48AD-BD53-C665362584D2}" srcId="{0AEF1203-BF03-4A4E-B91A-0F59B96EFF58}" destId="{9218E7B9-F9A9-4FA3-A60A-A0FCB53329DA}" srcOrd="4" destOrd="0" parTransId="{25207411-55F0-412A-9BA3-732CE9F5ECEC}" sibTransId="{BD103949-D9F0-4E1D-BB3A-3A55EE028D17}"/>
    <dgm:cxn modelId="{267BDAEB-69F7-4EDA-BF4C-1673A54F7E2D}" srcId="{0AEF1203-BF03-4A4E-B91A-0F59B96EFF58}" destId="{B05AF2A6-7EA2-4A74-B8FC-E2943FD10850}" srcOrd="0" destOrd="0" parTransId="{58BCEE63-1FB3-47CC-A235-8FDCDD4DB439}" sibTransId="{16393D25-0193-41F8-99CD-6EEB31525466}"/>
    <dgm:cxn modelId="{00596B94-868D-498B-A703-4F555B93F43F}" srcId="{0AEF1203-BF03-4A4E-B91A-0F59B96EFF58}" destId="{78157EE6-3907-438F-96FC-0F5F10E90157}" srcOrd="3" destOrd="0" parTransId="{FE14E5D4-C159-4C82-B0FA-664140DDDE2E}" sibTransId="{A24BA974-F27D-4C44-870D-4824181EDFC9}"/>
    <dgm:cxn modelId="{5A929935-2AD9-4A82-AE6A-4891A8708388}" type="presOf" srcId="{9218E7B9-F9A9-4FA3-A60A-A0FCB53329DA}" destId="{482342E1-8DBE-4D18-B36A-890FB910AEC9}" srcOrd="0" destOrd="0" presId="urn:microsoft.com/office/officeart/2005/8/layout/default#1"/>
    <dgm:cxn modelId="{A79BEA97-DAE5-4AEE-B82C-C558DE84A606}" type="presOf" srcId="{78157EE6-3907-438F-96FC-0F5F10E90157}" destId="{1BBE4312-C1CF-4FC8-9599-9C3869D5BE5B}" srcOrd="0" destOrd="0" presId="urn:microsoft.com/office/officeart/2005/8/layout/default#1"/>
    <dgm:cxn modelId="{8C79C38D-D811-4374-9801-C40916F50C0E}" type="presParOf" srcId="{2C0C3300-5DFC-4A23-810C-5A4F2725479D}" destId="{FFD7D868-FA6F-45A1-A7D0-9CC91EE31756}" srcOrd="0" destOrd="0" presId="urn:microsoft.com/office/officeart/2005/8/layout/default#1"/>
    <dgm:cxn modelId="{15964EC7-6148-43A7-A148-7D7058DA5362}" type="presParOf" srcId="{2C0C3300-5DFC-4A23-810C-5A4F2725479D}" destId="{45556498-DA6D-4078-8BF0-8C3D3496DBB8}" srcOrd="1" destOrd="0" presId="urn:microsoft.com/office/officeart/2005/8/layout/default#1"/>
    <dgm:cxn modelId="{EB3A46F8-5E13-4918-88C1-A9709F3D8F82}" type="presParOf" srcId="{2C0C3300-5DFC-4A23-810C-5A4F2725479D}" destId="{D9CEBD97-C004-4E80-9489-81675CA37850}" srcOrd="2" destOrd="0" presId="urn:microsoft.com/office/officeart/2005/8/layout/default#1"/>
    <dgm:cxn modelId="{445090A9-4464-4D13-924B-B26CD7F5952E}" type="presParOf" srcId="{2C0C3300-5DFC-4A23-810C-5A4F2725479D}" destId="{02C09DDA-5144-4C38-829F-417F7076863F}" srcOrd="3" destOrd="0" presId="urn:microsoft.com/office/officeart/2005/8/layout/default#1"/>
    <dgm:cxn modelId="{202C9CC7-883D-409E-9A52-E082F25B06C2}" type="presParOf" srcId="{2C0C3300-5DFC-4A23-810C-5A4F2725479D}" destId="{174EB3A2-0DF6-46BE-8D14-F488B472C27E}" srcOrd="4" destOrd="0" presId="urn:microsoft.com/office/officeart/2005/8/layout/default#1"/>
    <dgm:cxn modelId="{5A30964D-2CD3-4460-AB44-F97734E47BB9}" type="presParOf" srcId="{2C0C3300-5DFC-4A23-810C-5A4F2725479D}" destId="{D7A580EF-8104-47B1-A70B-F3ED20A40594}" srcOrd="5" destOrd="0" presId="urn:microsoft.com/office/officeart/2005/8/layout/default#1"/>
    <dgm:cxn modelId="{9475113A-D7B9-420D-879C-2A9760A1DB5F}" type="presParOf" srcId="{2C0C3300-5DFC-4A23-810C-5A4F2725479D}" destId="{1BBE4312-C1CF-4FC8-9599-9C3869D5BE5B}" srcOrd="6" destOrd="0" presId="urn:microsoft.com/office/officeart/2005/8/layout/default#1"/>
    <dgm:cxn modelId="{F0104474-4BC7-4CA2-93F8-6D1C66C6D1C1}" type="presParOf" srcId="{2C0C3300-5DFC-4A23-810C-5A4F2725479D}" destId="{38BF882A-BD7C-4359-96EC-622B9250F068}" srcOrd="7" destOrd="0" presId="urn:microsoft.com/office/officeart/2005/8/layout/default#1"/>
    <dgm:cxn modelId="{D2AA1F86-46EE-4ABC-8275-E47BAF7442C5}" type="presParOf" srcId="{2C0C3300-5DFC-4A23-810C-5A4F2725479D}" destId="{482342E1-8DBE-4D18-B36A-890FB910AEC9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D844594-E903-406E-8D40-D08D2127B4D3}" type="doc">
      <dgm:prSet loTypeId="urn:microsoft.com/office/officeart/2005/8/layout/hList3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F7DD478-030A-44E7-AC06-65B1B9FFE86D}">
      <dgm:prSet phldrT="[Текст]"/>
      <dgm:spPr/>
      <dgm:t>
        <a:bodyPr/>
        <a:lstStyle/>
        <a:p>
          <a:r>
            <a:rPr lang="ru-RU" dirty="0">
              <a:solidFill>
                <a:srgbClr val="C00000"/>
              </a:solidFill>
            </a:rPr>
            <a:t>определять</a:t>
          </a:r>
        </a:p>
      </dgm:t>
    </dgm:pt>
    <dgm:pt modelId="{32C86D2C-7BDD-4349-87D7-E0404F5A9417}" type="parTrans" cxnId="{4501C057-BACA-4AD5-A4CA-594A87663C6E}">
      <dgm:prSet/>
      <dgm:spPr/>
      <dgm:t>
        <a:bodyPr/>
        <a:lstStyle/>
        <a:p>
          <a:endParaRPr lang="ru-RU"/>
        </a:p>
      </dgm:t>
    </dgm:pt>
    <dgm:pt modelId="{36A93D52-56BB-41D5-AF2B-61A18E85F94E}" type="sibTrans" cxnId="{4501C057-BACA-4AD5-A4CA-594A87663C6E}">
      <dgm:prSet/>
      <dgm:spPr/>
      <dgm:t>
        <a:bodyPr/>
        <a:lstStyle/>
        <a:p>
          <a:endParaRPr lang="ru-RU"/>
        </a:p>
      </dgm:t>
    </dgm:pt>
    <dgm:pt modelId="{C394F769-15AE-4994-9202-7225461C5412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>
              <a:solidFill>
                <a:srgbClr val="C00000"/>
              </a:solidFill>
            </a:rPr>
            <a:t>главную тему</a:t>
          </a:r>
        </a:p>
      </dgm:t>
    </dgm:pt>
    <dgm:pt modelId="{3D0AEE6C-E315-4D3A-8263-9455F0692F17}" type="parTrans" cxnId="{8B4333F9-4CDF-4A2B-8865-FA3E7422DFC8}">
      <dgm:prSet/>
      <dgm:spPr/>
      <dgm:t>
        <a:bodyPr/>
        <a:lstStyle/>
        <a:p>
          <a:endParaRPr lang="ru-RU"/>
        </a:p>
      </dgm:t>
    </dgm:pt>
    <dgm:pt modelId="{C245281C-9A6F-481B-95E4-E222CDF373AB}" type="sibTrans" cxnId="{8B4333F9-4CDF-4A2B-8865-FA3E7422DFC8}">
      <dgm:prSet/>
      <dgm:spPr/>
      <dgm:t>
        <a:bodyPr/>
        <a:lstStyle/>
        <a:p>
          <a:endParaRPr lang="ru-RU"/>
        </a:p>
      </dgm:t>
    </dgm:pt>
    <dgm:pt modelId="{51746C65-49E2-4E80-A87F-50F2B8A2F24D}">
      <dgm:prSet phldrT="[Текст]"/>
      <dgm:spPr/>
      <dgm:t>
        <a:bodyPr/>
        <a:lstStyle/>
        <a:p>
          <a:r>
            <a:rPr lang="ru-RU" dirty="0">
              <a:solidFill>
                <a:srgbClr val="C00000"/>
              </a:solidFill>
            </a:rPr>
            <a:t>общую цель </a:t>
          </a:r>
        </a:p>
      </dgm:t>
    </dgm:pt>
    <dgm:pt modelId="{E0BBE0B8-C281-4D8B-9E91-18C61DBBFC1A}" type="parTrans" cxnId="{8D19F51F-A9B2-4D86-BA1F-DF1B1D5E2BD8}">
      <dgm:prSet/>
      <dgm:spPr/>
      <dgm:t>
        <a:bodyPr/>
        <a:lstStyle/>
        <a:p>
          <a:endParaRPr lang="ru-RU"/>
        </a:p>
      </dgm:t>
    </dgm:pt>
    <dgm:pt modelId="{4417618F-D7BB-4A6F-A9C7-8461FD98EAD3}" type="sibTrans" cxnId="{8D19F51F-A9B2-4D86-BA1F-DF1B1D5E2BD8}">
      <dgm:prSet/>
      <dgm:spPr/>
      <dgm:t>
        <a:bodyPr/>
        <a:lstStyle/>
        <a:p>
          <a:endParaRPr lang="ru-RU"/>
        </a:p>
      </dgm:t>
    </dgm:pt>
    <dgm:pt modelId="{B688EC21-7D58-449D-9EDE-17DD6A2273C6}">
      <dgm:prSet phldrT="[Текст]"/>
      <dgm:spPr>
        <a:solidFill>
          <a:srgbClr val="FF7C80"/>
        </a:solidFill>
      </dgm:spPr>
      <dgm:t>
        <a:bodyPr/>
        <a:lstStyle/>
        <a:p>
          <a:r>
            <a:rPr lang="ru-RU" dirty="0">
              <a:solidFill>
                <a:srgbClr val="C00000"/>
              </a:solidFill>
            </a:rPr>
            <a:t>назначение текста</a:t>
          </a:r>
        </a:p>
      </dgm:t>
    </dgm:pt>
    <dgm:pt modelId="{6CE6E443-9EA1-439F-8033-8419884A0F12}" type="parTrans" cxnId="{2528EAA7-DB9E-447B-AEEF-24AB01FC4157}">
      <dgm:prSet/>
      <dgm:spPr/>
      <dgm:t>
        <a:bodyPr/>
        <a:lstStyle/>
        <a:p>
          <a:endParaRPr lang="ru-RU"/>
        </a:p>
      </dgm:t>
    </dgm:pt>
    <dgm:pt modelId="{D0937592-BEF9-4EC5-83BA-3A5B13E35301}" type="sibTrans" cxnId="{2528EAA7-DB9E-447B-AEEF-24AB01FC4157}">
      <dgm:prSet/>
      <dgm:spPr/>
      <dgm:t>
        <a:bodyPr/>
        <a:lstStyle/>
        <a:p>
          <a:endParaRPr lang="ru-RU"/>
        </a:p>
      </dgm:t>
    </dgm:pt>
    <dgm:pt modelId="{2303F330-FB46-45F6-ABDE-85F3EB2144F7}" type="pres">
      <dgm:prSet presAssocID="{ED844594-E903-406E-8D40-D08D2127B4D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50220E-9E56-4EFC-BAC3-DF1A8F080823}" type="pres">
      <dgm:prSet presAssocID="{DF7DD478-030A-44E7-AC06-65B1B9FFE86D}" presName="roof" presStyleLbl="dkBgShp" presStyleIdx="0" presStyleCnt="2"/>
      <dgm:spPr/>
      <dgm:t>
        <a:bodyPr/>
        <a:lstStyle/>
        <a:p>
          <a:endParaRPr lang="ru-RU"/>
        </a:p>
      </dgm:t>
    </dgm:pt>
    <dgm:pt modelId="{396BB7DB-8BF4-46DE-8DDB-01C8FE10D566}" type="pres">
      <dgm:prSet presAssocID="{DF7DD478-030A-44E7-AC06-65B1B9FFE86D}" presName="pillars" presStyleCnt="0"/>
      <dgm:spPr/>
      <dgm:t>
        <a:bodyPr/>
        <a:lstStyle/>
        <a:p>
          <a:endParaRPr lang="ru-RU"/>
        </a:p>
      </dgm:t>
    </dgm:pt>
    <dgm:pt modelId="{F4C56576-2C05-454A-98B2-D13DCACB49DB}" type="pres">
      <dgm:prSet presAssocID="{DF7DD478-030A-44E7-AC06-65B1B9FFE86D}" presName="pillar1" presStyleLbl="node1" presStyleIdx="0" presStyleCnt="3" custScaleY="99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22212-A55E-4614-A7F1-3D3419FE7B13}" type="pres">
      <dgm:prSet presAssocID="{51746C65-49E2-4E80-A87F-50F2B8A2F24D}" presName="pillarX" presStyleLbl="node1" presStyleIdx="1" presStyleCnt="3" custScaleY="99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93848-B457-4F08-9129-D1B83C0A54FF}" type="pres">
      <dgm:prSet presAssocID="{B688EC21-7D58-449D-9EDE-17DD6A2273C6}" presName="pillarX" presStyleLbl="node1" presStyleIdx="2" presStyleCnt="3" custScaleY="99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AB69D-921E-49C4-A521-F691C9383E29}" type="pres">
      <dgm:prSet presAssocID="{DF7DD478-030A-44E7-AC06-65B1B9FFE86D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E2B45594-9E43-462B-91A2-AAC6FB34CDC0}" type="presOf" srcId="{B688EC21-7D58-449D-9EDE-17DD6A2273C6}" destId="{20793848-B457-4F08-9129-D1B83C0A54FF}" srcOrd="0" destOrd="0" presId="urn:microsoft.com/office/officeart/2005/8/layout/hList3"/>
    <dgm:cxn modelId="{84C0432C-045C-4FB8-9730-ECD4B430F90B}" type="presOf" srcId="{ED844594-E903-406E-8D40-D08D2127B4D3}" destId="{2303F330-FB46-45F6-ABDE-85F3EB2144F7}" srcOrd="0" destOrd="0" presId="urn:microsoft.com/office/officeart/2005/8/layout/hList3"/>
    <dgm:cxn modelId="{4501C057-BACA-4AD5-A4CA-594A87663C6E}" srcId="{ED844594-E903-406E-8D40-D08D2127B4D3}" destId="{DF7DD478-030A-44E7-AC06-65B1B9FFE86D}" srcOrd="0" destOrd="0" parTransId="{32C86D2C-7BDD-4349-87D7-E0404F5A9417}" sibTransId="{36A93D52-56BB-41D5-AF2B-61A18E85F94E}"/>
    <dgm:cxn modelId="{8D19F51F-A9B2-4D86-BA1F-DF1B1D5E2BD8}" srcId="{DF7DD478-030A-44E7-AC06-65B1B9FFE86D}" destId="{51746C65-49E2-4E80-A87F-50F2B8A2F24D}" srcOrd="1" destOrd="0" parTransId="{E0BBE0B8-C281-4D8B-9E91-18C61DBBFC1A}" sibTransId="{4417618F-D7BB-4A6F-A9C7-8461FD98EAD3}"/>
    <dgm:cxn modelId="{89A43E70-E9BC-46A8-BBD1-0981B2EA6491}" type="presOf" srcId="{DF7DD478-030A-44E7-AC06-65B1B9FFE86D}" destId="{6C50220E-9E56-4EFC-BAC3-DF1A8F080823}" srcOrd="0" destOrd="0" presId="urn:microsoft.com/office/officeart/2005/8/layout/hList3"/>
    <dgm:cxn modelId="{981B1E4F-4E52-4280-BF13-D78408D5047E}" type="presOf" srcId="{51746C65-49E2-4E80-A87F-50F2B8A2F24D}" destId="{DC022212-A55E-4614-A7F1-3D3419FE7B13}" srcOrd="0" destOrd="0" presId="urn:microsoft.com/office/officeart/2005/8/layout/hList3"/>
    <dgm:cxn modelId="{8B4333F9-4CDF-4A2B-8865-FA3E7422DFC8}" srcId="{DF7DD478-030A-44E7-AC06-65B1B9FFE86D}" destId="{C394F769-15AE-4994-9202-7225461C5412}" srcOrd="0" destOrd="0" parTransId="{3D0AEE6C-E315-4D3A-8263-9455F0692F17}" sibTransId="{C245281C-9A6F-481B-95E4-E222CDF373AB}"/>
    <dgm:cxn modelId="{FDB72876-6EBB-4A2E-B0FE-530790098B9B}" type="presOf" srcId="{C394F769-15AE-4994-9202-7225461C5412}" destId="{F4C56576-2C05-454A-98B2-D13DCACB49DB}" srcOrd="0" destOrd="0" presId="urn:microsoft.com/office/officeart/2005/8/layout/hList3"/>
    <dgm:cxn modelId="{2528EAA7-DB9E-447B-AEEF-24AB01FC4157}" srcId="{DF7DD478-030A-44E7-AC06-65B1B9FFE86D}" destId="{B688EC21-7D58-449D-9EDE-17DD6A2273C6}" srcOrd="2" destOrd="0" parTransId="{6CE6E443-9EA1-439F-8033-8419884A0F12}" sibTransId="{D0937592-BEF9-4EC5-83BA-3A5B13E35301}"/>
    <dgm:cxn modelId="{5DDEA6D2-2A63-43CF-B08F-1BC1AE809068}" type="presParOf" srcId="{2303F330-FB46-45F6-ABDE-85F3EB2144F7}" destId="{6C50220E-9E56-4EFC-BAC3-DF1A8F080823}" srcOrd="0" destOrd="0" presId="urn:microsoft.com/office/officeart/2005/8/layout/hList3"/>
    <dgm:cxn modelId="{E6E7B343-6819-4D6C-BCF3-DC3D756F30BC}" type="presParOf" srcId="{2303F330-FB46-45F6-ABDE-85F3EB2144F7}" destId="{396BB7DB-8BF4-46DE-8DDB-01C8FE10D566}" srcOrd="1" destOrd="0" presId="urn:microsoft.com/office/officeart/2005/8/layout/hList3"/>
    <dgm:cxn modelId="{6E7FD23C-E25A-41E8-BB34-E136EA2A2114}" type="presParOf" srcId="{396BB7DB-8BF4-46DE-8DDB-01C8FE10D566}" destId="{F4C56576-2C05-454A-98B2-D13DCACB49DB}" srcOrd="0" destOrd="0" presId="urn:microsoft.com/office/officeart/2005/8/layout/hList3"/>
    <dgm:cxn modelId="{F6CD9FD6-72E1-4E09-93D2-71C23C4B518B}" type="presParOf" srcId="{396BB7DB-8BF4-46DE-8DDB-01C8FE10D566}" destId="{DC022212-A55E-4614-A7F1-3D3419FE7B13}" srcOrd="1" destOrd="0" presId="urn:microsoft.com/office/officeart/2005/8/layout/hList3"/>
    <dgm:cxn modelId="{91EB0D0D-A8FB-4B52-96C0-C91229C37AE3}" type="presParOf" srcId="{396BB7DB-8BF4-46DE-8DDB-01C8FE10D566}" destId="{20793848-B457-4F08-9129-D1B83C0A54FF}" srcOrd="2" destOrd="0" presId="urn:microsoft.com/office/officeart/2005/8/layout/hList3"/>
    <dgm:cxn modelId="{D594DCEC-6BA4-4DC1-84BA-58E10B27E0B1}" type="presParOf" srcId="{2303F330-FB46-45F6-ABDE-85F3EB2144F7}" destId="{282AB69D-921E-49C4-A521-F691C9383E2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5C46B1-98FD-4D0D-9C77-28940026FDA0}" type="doc">
      <dgm:prSet loTypeId="urn:microsoft.com/office/officeart/2005/8/layout/funnel1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C90B716-2F0E-4565-B647-53B155F95463}">
      <dgm:prSet phldrT="[Текст]"/>
      <dgm:spPr/>
      <dgm:t>
        <a:bodyPr/>
        <a:lstStyle/>
        <a:p>
          <a:r>
            <a:rPr lang="ru-RU" dirty="0"/>
            <a:t>на дисплее </a:t>
          </a:r>
        </a:p>
      </dgm:t>
    </dgm:pt>
    <dgm:pt modelId="{048B5FDC-5967-401D-B2CE-B513B74F650A}" type="parTrans" cxnId="{D32C3F13-CB73-4CCC-9217-732CBB8A74FA}">
      <dgm:prSet/>
      <dgm:spPr/>
      <dgm:t>
        <a:bodyPr/>
        <a:lstStyle/>
        <a:p>
          <a:endParaRPr lang="ru-RU"/>
        </a:p>
      </dgm:t>
    </dgm:pt>
    <dgm:pt modelId="{A89A0600-E382-4EED-BE04-7D8BAF1F54B6}" type="sibTrans" cxnId="{D32C3F13-CB73-4CCC-9217-732CBB8A74FA}">
      <dgm:prSet/>
      <dgm:spPr/>
      <dgm:t>
        <a:bodyPr/>
        <a:lstStyle/>
        <a:p>
          <a:endParaRPr lang="ru-RU"/>
        </a:p>
      </dgm:t>
    </dgm:pt>
    <dgm:pt modelId="{04B9A552-7BF9-4441-95B1-9379C85B1FC7}">
      <dgm:prSet phldrT="[Текст]"/>
      <dgm:spPr/>
      <dgm:t>
        <a:bodyPr/>
        <a:lstStyle/>
        <a:p>
          <a:r>
            <a:rPr lang="ru-RU" dirty="0"/>
            <a:t>печатный</a:t>
          </a:r>
        </a:p>
      </dgm:t>
    </dgm:pt>
    <dgm:pt modelId="{8E81CFDC-9D24-4BF7-A647-AA3C8340A6C4}" type="parTrans" cxnId="{79EEDF03-8338-4353-BD9E-85F3D606A96D}">
      <dgm:prSet/>
      <dgm:spPr/>
      <dgm:t>
        <a:bodyPr/>
        <a:lstStyle/>
        <a:p>
          <a:endParaRPr lang="ru-RU"/>
        </a:p>
      </dgm:t>
    </dgm:pt>
    <dgm:pt modelId="{4231C412-3FFF-4FBD-BD8F-74D207FA37E5}" type="sibTrans" cxnId="{79EEDF03-8338-4353-BD9E-85F3D606A96D}">
      <dgm:prSet/>
      <dgm:spPr/>
      <dgm:t>
        <a:bodyPr/>
        <a:lstStyle/>
        <a:p>
          <a:endParaRPr lang="ru-RU"/>
        </a:p>
      </dgm:t>
    </dgm:pt>
    <dgm:pt modelId="{AE13C704-D7CA-4763-B62B-8ACD826FB126}">
      <dgm:prSet phldrT="[Текст]"/>
      <dgm:spPr/>
      <dgm:t>
        <a:bodyPr/>
        <a:lstStyle/>
        <a:p>
          <a:r>
            <a:rPr lang="ru-RU" dirty="0"/>
            <a:t>от руки</a:t>
          </a:r>
        </a:p>
      </dgm:t>
    </dgm:pt>
    <dgm:pt modelId="{E9C51F5E-C4AE-466A-BBB1-77DF59618930}" type="parTrans" cxnId="{E95DFD9D-BBF2-4367-890D-235A3CD016CC}">
      <dgm:prSet/>
      <dgm:spPr/>
      <dgm:t>
        <a:bodyPr/>
        <a:lstStyle/>
        <a:p>
          <a:endParaRPr lang="ru-RU"/>
        </a:p>
      </dgm:t>
    </dgm:pt>
    <dgm:pt modelId="{6DFC3301-9A49-4A3D-AB03-4F9BA3A66B09}" type="sibTrans" cxnId="{E95DFD9D-BBF2-4367-890D-235A3CD016CC}">
      <dgm:prSet/>
      <dgm:spPr/>
      <dgm:t>
        <a:bodyPr/>
        <a:lstStyle/>
        <a:p>
          <a:endParaRPr lang="ru-RU"/>
        </a:p>
      </dgm:t>
    </dgm:pt>
    <dgm:pt modelId="{18FF75D9-192E-4B3B-9440-7EA74D7AB4FD}">
      <dgm:prSet phldrT="[Текст]"/>
      <dgm:spPr/>
      <dgm:t>
        <a:bodyPr/>
        <a:lstStyle/>
        <a:p>
          <a:endParaRPr lang="ru-RU" dirty="0"/>
        </a:p>
      </dgm:t>
    </dgm:pt>
    <dgm:pt modelId="{7E818D2B-D77A-4110-8399-A4D87521334A}" type="parTrans" cxnId="{4DBDDAEC-CC6E-4EF1-A923-4AB0FF3FA535}">
      <dgm:prSet/>
      <dgm:spPr/>
      <dgm:t>
        <a:bodyPr/>
        <a:lstStyle/>
        <a:p>
          <a:endParaRPr lang="ru-RU"/>
        </a:p>
      </dgm:t>
    </dgm:pt>
    <dgm:pt modelId="{1C222D70-BC61-4208-988C-05F19CE387C9}" type="sibTrans" cxnId="{4DBDDAEC-CC6E-4EF1-A923-4AB0FF3FA535}">
      <dgm:prSet/>
      <dgm:spPr/>
      <dgm:t>
        <a:bodyPr/>
        <a:lstStyle/>
        <a:p>
          <a:endParaRPr lang="ru-RU"/>
        </a:p>
      </dgm:t>
    </dgm:pt>
    <dgm:pt modelId="{34B419EF-A973-4CC2-A0BE-0903A9D26CFA}" type="pres">
      <dgm:prSet presAssocID="{9A5C46B1-98FD-4D0D-9C77-28940026FDA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1473C2-E3EC-4A9F-AEFF-F9A161A69AAA}" type="pres">
      <dgm:prSet presAssocID="{9A5C46B1-98FD-4D0D-9C77-28940026FDA0}" presName="ellipse" presStyleLbl="trBgShp" presStyleIdx="0" presStyleCnt="1"/>
      <dgm:spPr/>
      <dgm:t>
        <a:bodyPr/>
        <a:lstStyle/>
        <a:p>
          <a:endParaRPr lang="ru-RU"/>
        </a:p>
      </dgm:t>
    </dgm:pt>
    <dgm:pt modelId="{B0ADB998-3944-4258-8BB6-FDAA4B177753}" type="pres">
      <dgm:prSet presAssocID="{9A5C46B1-98FD-4D0D-9C77-28940026FDA0}" presName="arrow1" presStyleLbl="fgShp" presStyleIdx="0" presStyleCnt="1"/>
      <dgm:spPr/>
      <dgm:t>
        <a:bodyPr/>
        <a:lstStyle/>
        <a:p>
          <a:endParaRPr lang="ru-RU"/>
        </a:p>
      </dgm:t>
    </dgm:pt>
    <dgm:pt modelId="{C5E5528E-1D98-4E2F-968A-28D1F602C2D3}" type="pres">
      <dgm:prSet presAssocID="{9A5C46B1-98FD-4D0D-9C77-28940026FDA0}" presName="rectangle" presStyleLbl="revTx" presStyleIdx="0" presStyleCnt="1" custScaleX="129341" custScaleY="144990" custLinFactNeighborX="-905" custLinFactNeighborY="63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F6D22-15A9-47BF-87EA-68DD4FF4CA18}" type="pres">
      <dgm:prSet presAssocID="{04B9A552-7BF9-4441-95B1-9379C85B1FC7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AC869-8926-46D7-8FD1-877BC41325B5}" type="pres">
      <dgm:prSet presAssocID="{AE13C704-D7CA-4763-B62B-8ACD826FB126}" presName="item2" presStyleLbl="node1" presStyleIdx="1" presStyleCnt="3" custLinFactNeighborX="24233" custLinFactNeighborY="-29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2BE94-0635-4C96-8A55-17162CB6DDA2}" type="pres">
      <dgm:prSet presAssocID="{18FF75D9-192E-4B3B-9440-7EA74D7AB4FD}" presName="item3" presStyleLbl="node1" presStyleIdx="2" presStyleCnt="3" custScaleX="109395" custLinFactNeighborX="37719" custLinFactNeighborY="13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DF6E9-FBA0-4F5B-987A-34FC9E7DC12A}" type="pres">
      <dgm:prSet presAssocID="{9A5C46B1-98FD-4D0D-9C77-28940026FDA0}" presName="funnel" presStyleLbl="trAlignAcc1" presStyleIdx="0" presStyleCnt="1" custScaleX="176858" custLinFactNeighborX="-1552" custLinFactNeighborY="181"/>
      <dgm:spPr/>
      <dgm:t>
        <a:bodyPr/>
        <a:lstStyle/>
        <a:p>
          <a:endParaRPr lang="ru-RU"/>
        </a:p>
      </dgm:t>
    </dgm:pt>
  </dgm:ptLst>
  <dgm:cxnLst>
    <dgm:cxn modelId="{D32C3F13-CB73-4CCC-9217-732CBB8A74FA}" srcId="{9A5C46B1-98FD-4D0D-9C77-28940026FDA0}" destId="{EC90B716-2F0E-4565-B647-53B155F95463}" srcOrd="0" destOrd="0" parTransId="{048B5FDC-5967-401D-B2CE-B513B74F650A}" sibTransId="{A89A0600-E382-4EED-BE04-7D8BAF1F54B6}"/>
    <dgm:cxn modelId="{79EEDF03-8338-4353-BD9E-85F3D606A96D}" srcId="{9A5C46B1-98FD-4D0D-9C77-28940026FDA0}" destId="{04B9A552-7BF9-4441-95B1-9379C85B1FC7}" srcOrd="1" destOrd="0" parTransId="{8E81CFDC-9D24-4BF7-A647-AA3C8340A6C4}" sibTransId="{4231C412-3FFF-4FBD-BD8F-74D207FA37E5}"/>
    <dgm:cxn modelId="{4DBDDAEC-CC6E-4EF1-A923-4AB0FF3FA535}" srcId="{9A5C46B1-98FD-4D0D-9C77-28940026FDA0}" destId="{18FF75D9-192E-4B3B-9440-7EA74D7AB4FD}" srcOrd="3" destOrd="0" parTransId="{7E818D2B-D77A-4110-8399-A4D87521334A}" sibTransId="{1C222D70-BC61-4208-988C-05F19CE387C9}"/>
    <dgm:cxn modelId="{E95DFD9D-BBF2-4367-890D-235A3CD016CC}" srcId="{9A5C46B1-98FD-4D0D-9C77-28940026FDA0}" destId="{AE13C704-D7CA-4763-B62B-8ACD826FB126}" srcOrd="2" destOrd="0" parTransId="{E9C51F5E-C4AE-466A-BBB1-77DF59618930}" sibTransId="{6DFC3301-9A49-4A3D-AB03-4F9BA3A66B09}"/>
    <dgm:cxn modelId="{1DD1459D-6BB9-43AE-8B7D-77BFD03B3B69}" type="presOf" srcId="{18FF75D9-192E-4B3B-9440-7EA74D7AB4FD}" destId="{C5E5528E-1D98-4E2F-968A-28D1F602C2D3}" srcOrd="0" destOrd="0" presId="urn:microsoft.com/office/officeart/2005/8/layout/funnel1"/>
    <dgm:cxn modelId="{580805CB-6A4A-4E90-9ACF-5051F11272BD}" type="presOf" srcId="{AE13C704-D7CA-4763-B62B-8ACD826FB126}" destId="{059F6D22-15A9-47BF-87EA-68DD4FF4CA18}" srcOrd="0" destOrd="0" presId="urn:microsoft.com/office/officeart/2005/8/layout/funnel1"/>
    <dgm:cxn modelId="{BAC26071-CEFE-4A99-A177-92FAFF1DD6B6}" type="presOf" srcId="{EC90B716-2F0E-4565-B647-53B155F95463}" destId="{CEE2BE94-0635-4C96-8A55-17162CB6DDA2}" srcOrd="0" destOrd="0" presId="urn:microsoft.com/office/officeart/2005/8/layout/funnel1"/>
    <dgm:cxn modelId="{3E7B1103-5C7E-4AE0-823A-64093D7DC949}" type="presOf" srcId="{9A5C46B1-98FD-4D0D-9C77-28940026FDA0}" destId="{34B419EF-A973-4CC2-A0BE-0903A9D26CFA}" srcOrd="0" destOrd="0" presId="urn:microsoft.com/office/officeart/2005/8/layout/funnel1"/>
    <dgm:cxn modelId="{1ADEDF5A-B7EE-4459-881F-E2412832B40F}" type="presOf" srcId="{04B9A552-7BF9-4441-95B1-9379C85B1FC7}" destId="{A4EAC869-8926-46D7-8FD1-877BC41325B5}" srcOrd="0" destOrd="0" presId="urn:microsoft.com/office/officeart/2005/8/layout/funnel1"/>
    <dgm:cxn modelId="{B1300840-77DC-4D63-87EB-74F97C7B75BF}" type="presParOf" srcId="{34B419EF-A973-4CC2-A0BE-0903A9D26CFA}" destId="{A21473C2-E3EC-4A9F-AEFF-F9A161A69AAA}" srcOrd="0" destOrd="0" presId="urn:microsoft.com/office/officeart/2005/8/layout/funnel1"/>
    <dgm:cxn modelId="{BD5D249C-6783-417E-9253-E5285656A0E9}" type="presParOf" srcId="{34B419EF-A973-4CC2-A0BE-0903A9D26CFA}" destId="{B0ADB998-3944-4258-8BB6-FDAA4B177753}" srcOrd="1" destOrd="0" presId="urn:microsoft.com/office/officeart/2005/8/layout/funnel1"/>
    <dgm:cxn modelId="{10C9A5B8-3420-4E84-9DC1-BE6B5AC0B17B}" type="presParOf" srcId="{34B419EF-A973-4CC2-A0BE-0903A9D26CFA}" destId="{C5E5528E-1D98-4E2F-968A-28D1F602C2D3}" srcOrd="2" destOrd="0" presId="urn:microsoft.com/office/officeart/2005/8/layout/funnel1"/>
    <dgm:cxn modelId="{6EE84A2F-453C-4E77-B591-EF797B8CE4A4}" type="presParOf" srcId="{34B419EF-A973-4CC2-A0BE-0903A9D26CFA}" destId="{059F6D22-15A9-47BF-87EA-68DD4FF4CA18}" srcOrd="3" destOrd="0" presId="urn:microsoft.com/office/officeart/2005/8/layout/funnel1"/>
    <dgm:cxn modelId="{A2F4B8F6-42D0-4880-83CF-2696CB1D280D}" type="presParOf" srcId="{34B419EF-A973-4CC2-A0BE-0903A9D26CFA}" destId="{A4EAC869-8926-46D7-8FD1-877BC41325B5}" srcOrd="4" destOrd="0" presId="urn:microsoft.com/office/officeart/2005/8/layout/funnel1"/>
    <dgm:cxn modelId="{E695924E-3AA1-4042-95B0-EFA0AF10CF44}" type="presParOf" srcId="{34B419EF-A973-4CC2-A0BE-0903A9D26CFA}" destId="{CEE2BE94-0635-4C96-8A55-17162CB6DDA2}" srcOrd="5" destOrd="0" presId="urn:microsoft.com/office/officeart/2005/8/layout/funnel1"/>
    <dgm:cxn modelId="{FD031BEC-7E84-4B1F-A3CC-05D5F4AF05EF}" type="presParOf" srcId="{34B419EF-A973-4CC2-A0BE-0903A9D26CFA}" destId="{FF4DF6E9-FBA0-4F5B-987A-34FC9E7DC12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1891F-53F3-466E-91E5-1AA50ADA5BBE}">
      <dsp:nvSpPr>
        <dsp:cNvPr id="0" name=""/>
        <dsp:cNvSpPr/>
      </dsp:nvSpPr>
      <dsp:spPr>
        <a:xfrm>
          <a:off x="0" y="173831"/>
          <a:ext cx="5172074" cy="517207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</a:rPr>
            <a:t>Функциональная грамотность</a:t>
          </a:r>
        </a:p>
      </dsp:txBody>
      <dsp:txXfrm>
        <a:off x="1616273" y="432434"/>
        <a:ext cx="1939528" cy="517207"/>
      </dsp:txXfrm>
    </dsp:sp>
    <dsp:sp modelId="{E61DFAC4-5C25-49F3-80BB-C4F569825632}">
      <dsp:nvSpPr>
        <dsp:cNvPr id="0" name=""/>
        <dsp:cNvSpPr/>
      </dsp:nvSpPr>
      <dsp:spPr>
        <a:xfrm>
          <a:off x="387905" y="949642"/>
          <a:ext cx="4396263" cy="43962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err="1" smtClean="0">
              <a:solidFill>
                <a:schemeClr val="accent2">
                  <a:lumMod val="50000"/>
                </a:schemeClr>
              </a:solidFill>
            </a:rPr>
            <a:t>Компетентностная</a:t>
          </a: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</a:rPr>
            <a:t> составляющая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accent2">
                  <a:lumMod val="50000"/>
                </a:schemeClr>
              </a:solidFill>
            </a:rPr>
            <a:t>4К</a:t>
          </a:r>
          <a:endParaRPr lang="ru-RU" sz="2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638093" y="1202427"/>
        <a:ext cx="1895888" cy="505570"/>
      </dsp:txXfrm>
    </dsp:sp>
    <dsp:sp modelId="{ADB5AB32-5FA2-4895-85EF-6D966DEB70DE}">
      <dsp:nvSpPr>
        <dsp:cNvPr id="0" name=""/>
        <dsp:cNvSpPr/>
      </dsp:nvSpPr>
      <dsp:spPr>
        <a:xfrm>
          <a:off x="812794" y="1792214"/>
          <a:ext cx="3546486" cy="348693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</a:rPr>
            <a:t>Естественнонаучная грамотность</a:t>
          </a:r>
        </a:p>
      </dsp:txBody>
      <dsp:txXfrm>
        <a:off x="1668384" y="2032812"/>
        <a:ext cx="1835306" cy="481196"/>
      </dsp:txXfrm>
    </dsp:sp>
    <dsp:sp modelId="{D490E3DD-8194-4B05-871F-52E0ECBA1886}">
      <dsp:nvSpPr>
        <dsp:cNvPr id="0" name=""/>
        <dsp:cNvSpPr/>
      </dsp:nvSpPr>
      <dsp:spPr>
        <a:xfrm>
          <a:off x="1163716" y="2501264"/>
          <a:ext cx="2844641" cy="284464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accent2">
                  <a:lumMod val="50000"/>
                </a:schemeClr>
              </a:solidFill>
            </a:rPr>
            <a:t>Математическая грамотность</a:t>
          </a:r>
        </a:p>
      </dsp:txBody>
      <dsp:txXfrm>
        <a:off x="1817984" y="2757282"/>
        <a:ext cx="1536106" cy="512035"/>
      </dsp:txXfrm>
    </dsp:sp>
    <dsp:sp modelId="{9A567D88-AFED-484E-A215-36ED1F5A8FBF}">
      <dsp:nvSpPr>
        <dsp:cNvPr id="0" name=""/>
        <dsp:cNvSpPr/>
      </dsp:nvSpPr>
      <dsp:spPr>
        <a:xfrm>
          <a:off x="1551622" y="3277075"/>
          <a:ext cx="2068830" cy="206883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accent2">
                  <a:lumMod val="50000"/>
                </a:schemeClr>
              </a:solidFill>
            </a:rPr>
            <a:t>Читательская грамотность</a:t>
          </a:r>
        </a:p>
      </dsp:txBody>
      <dsp:txXfrm>
        <a:off x="1854595" y="3794283"/>
        <a:ext cx="1462883" cy="10344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33F82-EF35-4E49-A398-C130BBD2C21C}">
      <dsp:nvSpPr>
        <dsp:cNvPr id="0" name=""/>
        <dsp:cNvSpPr/>
      </dsp:nvSpPr>
      <dsp:spPr>
        <a:xfrm>
          <a:off x="2112610" y="2527"/>
          <a:ext cx="1815237" cy="181523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Сплошные тексты</a:t>
          </a:r>
        </a:p>
      </dsp:txBody>
      <dsp:txXfrm>
        <a:off x="2378445" y="268362"/>
        <a:ext cx="1283567" cy="1283567"/>
      </dsp:txXfrm>
    </dsp:sp>
    <dsp:sp modelId="{47381E34-4B9F-43F9-AC35-5B1DC5F4E400}">
      <dsp:nvSpPr>
        <dsp:cNvPr id="0" name=""/>
        <dsp:cNvSpPr/>
      </dsp:nvSpPr>
      <dsp:spPr>
        <a:xfrm>
          <a:off x="2493810" y="1965162"/>
          <a:ext cx="1052837" cy="1052837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633364" y="2367767"/>
        <a:ext cx="773729" cy="247627"/>
      </dsp:txXfrm>
    </dsp:sp>
    <dsp:sp modelId="{D693450A-B4E6-4729-B41D-2763417902DA}">
      <dsp:nvSpPr>
        <dsp:cNvPr id="0" name=""/>
        <dsp:cNvSpPr/>
      </dsp:nvSpPr>
      <dsp:spPr>
        <a:xfrm>
          <a:off x="2112610" y="3165397"/>
          <a:ext cx="1815237" cy="1815237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/>
            <a:t>Несплошные</a:t>
          </a:r>
          <a:r>
            <a:rPr lang="ru-RU" sz="1700" kern="1200" dirty="0"/>
            <a:t> тексты</a:t>
          </a:r>
        </a:p>
      </dsp:txBody>
      <dsp:txXfrm>
        <a:off x="2378445" y="3431232"/>
        <a:ext cx="1283567" cy="1283567"/>
      </dsp:txXfrm>
    </dsp:sp>
    <dsp:sp modelId="{B57DC48E-9F56-41CF-A4DB-301F8D7D8294}">
      <dsp:nvSpPr>
        <dsp:cNvPr id="0" name=""/>
        <dsp:cNvSpPr/>
      </dsp:nvSpPr>
      <dsp:spPr>
        <a:xfrm rot="21523367">
          <a:off x="4511913" y="2106878"/>
          <a:ext cx="1238853" cy="6752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511938" y="2244190"/>
        <a:ext cx="1036273" cy="405160"/>
      </dsp:txXfrm>
    </dsp:sp>
    <dsp:sp modelId="{BA91481E-B294-451B-B6AB-B457AC5A7136}">
      <dsp:nvSpPr>
        <dsp:cNvPr id="0" name=""/>
        <dsp:cNvSpPr/>
      </dsp:nvSpPr>
      <dsp:spPr>
        <a:xfrm>
          <a:off x="6264275" y="563544"/>
          <a:ext cx="3630474" cy="3630474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/>
            <a:t>Смешанные тексты</a:t>
          </a:r>
        </a:p>
      </dsp:txBody>
      <dsp:txXfrm>
        <a:off x="6795946" y="1095215"/>
        <a:ext cx="2567132" cy="25671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151438" cy="358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732588" y="0"/>
            <a:ext cx="5151437" cy="358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64590-5FCA-4500-A51A-F8884433EE3C}" type="datetimeFigureOut">
              <a:rPr lang="ru-RU" smtClean="0"/>
              <a:pPr/>
              <a:t>26.10.2022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38588" y="896938"/>
            <a:ext cx="4010025" cy="2419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189038" y="3449638"/>
            <a:ext cx="9509125" cy="2824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810375"/>
            <a:ext cx="5151438" cy="358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732588" y="6810375"/>
            <a:ext cx="5151437" cy="358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FFD0C-B1B5-42F5-8B3C-4C42E8CF00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40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FFD0C-B1B5-42F5-8B3C-4C42E8CF00E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393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FFD0C-B1B5-42F5-8B3C-4C42E8CF00E9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662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FFD0C-B1B5-42F5-8B3C-4C42E8CF00E9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05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FFD0C-B1B5-42F5-8B3C-4C42E8CF00E9}" type="slidenum">
              <a:rPr lang="ru-RU" smtClean="0"/>
              <a:pPr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696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FFD0C-B1B5-42F5-8B3C-4C42E8CF00E9}" type="slidenum">
              <a:rPr lang="ru-RU" smtClean="0"/>
              <a:pPr/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24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91540" y="2222436"/>
            <a:ext cx="10104120" cy="15055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83080" y="4014724"/>
            <a:ext cx="8321039" cy="17922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10/26/2022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00" i="1"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10/26/2022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4360" y="1648904"/>
            <a:ext cx="5170932" cy="4731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21907" y="1648904"/>
            <a:ext cx="5170932" cy="4731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10/26/2022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10/26/2022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10/26/2022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70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1880849" cy="71643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0050" y="48049"/>
            <a:ext cx="10107099" cy="1213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5566" y="1170284"/>
            <a:ext cx="10516067" cy="4829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i="1"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41648" y="6667309"/>
            <a:ext cx="3803903" cy="3584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94360" y="6667309"/>
            <a:ext cx="2734056" cy="3584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10/26/2022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58784" y="6667309"/>
            <a:ext cx="2734056" cy="3584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381000" y="460376"/>
            <a:ext cx="10820633" cy="5377940"/>
          </a:xfrm>
          <a:prstGeom prst="rect">
            <a:avLst/>
          </a:prstGeom>
        </p:spPr>
        <p:txBody>
          <a:bodyPr vert="horz" wrap="square" lIns="0" tIns="632009" rIns="0" bIns="0" rtlCol="0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Интерактивная </a:t>
            </a: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составляющая функциональной 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грамотности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smtClean="0">
              <a:solidFill>
                <a:srgbClr val="C00000"/>
              </a:solidFill>
            </a:endParaRP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  <a:p>
            <a:pPr algn="ctr"/>
            <a:r>
              <a:rPr lang="ru-RU" sz="3200" spc="-5" dirty="0">
                <a:solidFill>
                  <a:srgbClr val="C00000"/>
                </a:solidFill>
              </a:rPr>
              <a:t>«</a:t>
            </a:r>
            <a:r>
              <a:rPr lang="ru-RU" sz="3200" dirty="0">
                <a:solidFill>
                  <a:srgbClr val="C00000"/>
                </a:solidFill>
              </a:rPr>
              <a:t>Мы</a:t>
            </a:r>
            <a:r>
              <a:rPr lang="ru-RU" sz="3200" spc="-5" dirty="0">
                <a:solidFill>
                  <a:srgbClr val="C00000"/>
                </a:solidFill>
              </a:rPr>
              <a:t> д</a:t>
            </a:r>
            <a:r>
              <a:rPr lang="ru-RU" sz="3200" spc="-35" dirty="0">
                <a:solidFill>
                  <a:srgbClr val="C00000"/>
                </a:solidFill>
              </a:rPr>
              <a:t>о</a:t>
            </a:r>
            <a:r>
              <a:rPr lang="ru-RU" sz="3200" dirty="0">
                <a:solidFill>
                  <a:srgbClr val="C00000"/>
                </a:solidFill>
              </a:rPr>
              <a:t>л</a:t>
            </a:r>
            <a:r>
              <a:rPr lang="ru-RU" sz="3200" spc="-5" dirty="0">
                <a:solidFill>
                  <a:srgbClr val="C00000"/>
                </a:solidFill>
              </a:rPr>
              <a:t>жн</a:t>
            </a:r>
            <a:r>
              <a:rPr lang="ru-RU" sz="3200" dirty="0">
                <a:solidFill>
                  <a:srgbClr val="C00000"/>
                </a:solidFill>
              </a:rPr>
              <a:t>ы</a:t>
            </a:r>
            <a:r>
              <a:rPr lang="ru-RU" sz="3200" spc="15" dirty="0">
                <a:solidFill>
                  <a:srgbClr val="C00000"/>
                </a:solidFill>
              </a:rPr>
              <a:t> </a:t>
            </a:r>
            <a:r>
              <a:rPr lang="ru-RU" sz="3200" spc="-5" dirty="0">
                <a:solidFill>
                  <a:srgbClr val="C00000"/>
                </a:solidFill>
              </a:rPr>
              <a:t>н</a:t>
            </a:r>
            <a:r>
              <a:rPr lang="ru-RU" sz="3200" dirty="0">
                <a:solidFill>
                  <a:srgbClr val="C00000"/>
                </a:solidFill>
              </a:rPr>
              <a:t>а</a:t>
            </a:r>
            <a:r>
              <a:rPr lang="ru-RU" sz="3200" spc="-5" dirty="0">
                <a:solidFill>
                  <a:srgbClr val="C00000"/>
                </a:solidFill>
              </a:rPr>
              <a:t>у</a:t>
            </a:r>
            <a:r>
              <a:rPr lang="ru-RU" sz="3200" dirty="0">
                <a:solidFill>
                  <a:srgbClr val="C00000"/>
                </a:solidFill>
              </a:rPr>
              <a:t>чи</a:t>
            </a:r>
            <a:r>
              <a:rPr lang="ru-RU" sz="3200" spc="-5" dirty="0">
                <a:solidFill>
                  <a:srgbClr val="C00000"/>
                </a:solidFill>
              </a:rPr>
              <a:t>тьс</a:t>
            </a:r>
            <a:r>
              <a:rPr lang="ru-RU" sz="3200" dirty="0">
                <a:solidFill>
                  <a:srgbClr val="C00000"/>
                </a:solidFill>
              </a:rPr>
              <a:t>я</a:t>
            </a:r>
            <a:r>
              <a:rPr lang="ru-RU" sz="3200" spc="10" dirty="0">
                <a:solidFill>
                  <a:srgbClr val="C00000"/>
                </a:solidFill>
              </a:rPr>
              <a:t> </a:t>
            </a:r>
            <a:r>
              <a:rPr lang="ru-RU" sz="3200" dirty="0">
                <a:solidFill>
                  <a:srgbClr val="C00000"/>
                </a:solidFill>
              </a:rPr>
              <a:t>из</a:t>
            </a:r>
            <a:r>
              <a:rPr lang="ru-RU" sz="3200" spc="-5" dirty="0">
                <a:solidFill>
                  <a:srgbClr val="C00000"/>
                </a:solidFill>
              </a:rPr>
              <a:t>м</a:t>
            </a:r>
            <a:r>
              <a:rPr lang="ru-RU" sz="3200" dirty="0">
                <a:solidFill>
                  <a:srgbClr val="C00000"/>
                </a:solidFill>
              </a:rPr>
              <a:t>еря</a:t>
            </a:r>
            <a:r>
              <a:rPr lang="ru-RU" sz="3200" spc="-5" dirty="0">
                <a:solidFill>
                  <a:srgbClr val="C00000"/>
                </a:solidFill>
              </a:rPr>
              <a:t>т</a:t>
            </a:r>
            <a:r>
              <a:rPr lang="ru-RU" sz="3200" dirty="0">
                <a:solidFill>
                  <a:srgbClr val="C00000"/>
                </a:solidFill>
              </a:rPr>
              <a:t>ь</a:t>
            </a:r>
            <a:r>
              <a:rPr lang="ru-RU" sz="3200" spc="5" dirty="0">
                <a:solidFill>
                  <a:srgbClr val="C00000"/>
                </a:solidFill>
              </a:rPr>
              <a:t> </a:t>
            </a:r>
            <a:r>
              <a:rPr lang="ru-RU" sz="3200" spc="-5" dirty="0">
                <a:solidFill>
                  <a:srgbClr val="C00000"/>
                </a:solidFill>
              </a:rPr>
              <a:t>т</a:t>
            </a:r>
            <a:r>
              <a:rPr lang="ru-RU" sz="3200" dirty="0">
                <a:solidFill>
                  <a:srgbClr val="C00000"/>
                </a:solidFill>
              </a:rPr>
              <a:t>о,</a:t>
            </a:r>
            <a:r>
              <a:rPr lang="ru-RU" sz="3200" spc="-5" dirty="0">
                <a:solidFill>
                  <a:srgbClr val="C00000"/>
                </a:solidFill>
              </a:rPr>
              <a:t> </a:t>
            </a:r>
            <a:r>
              <a:rPr lang="ru-RU" sz="3200" dirty="0">
                <a:solidFill>
                  <a:srgbClr val="C00000"/>
                </a:solidFill>
              </a:rPr>
              <a:t>ч</a:t>
            </a:r>
            <a:r>
              <a:rPr lang="ru-RU" sz="3200" spc="-5" dirty="0">
                <a:solidFill>
                  <a:srgbClr val="C00000"/>
                </a:solidFill>
              </a:rPr>
              <a:t>т</a:t>
            </a:r>
            <a:r>
              <a:rPr lang="ru-RU" sz="3200" dirty="0">
                <a:solidFill>
                  <a:srgbClr val="C00000"/>
                </a:solidFill>
              </a:rPr>
              <a:t>о ва</a:t>
            </a:r>
            <a:r>
              <a:rPr lang="ru-RU" sz="3200" spc="-5" dirty="0">
                <a:solidFill>
                  <a:srgbClr val="C00000"/>
                </a:solidFill>
              </a:rPr>
              <a:t>жн</a:t>
            </a:r>
            <a:r>
              <a:rPr lang="ru-RU" sz="3200" dirty="0">
                <a:solidFill>
                  <a:srgbClr val="C00000"/>
                </a:solidFill>
              </a:rPr>
              <a:t>о,</a:t>
            </a:r>
            <a:r>
              <a:rPr lang="ru-RU" sz="3200" spc="5" dirty="0">
                <a:solidFill>
                  <a:srgbClr val="C00000"/>
                </a:solidFill>
              </a:rPr>
              <a:t> </a:t>
            </a:r>
            <a:endParaRPr lang="ru-RU" sz="3200" spc="5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а</a:t>
            </a:r>
            <a:r>
              <a:rPr lang="ru-RU" sz="3200" spc="-15" dirty="0" smtClean="0">
                <a:solidFill>
                  <a:srgbClr val="C00000"/>
                </a:solidFill>
              </a:rPr>
              <a:t> </a:t>
            </a:r>
            <a:r>
              <a:rPr lang="ru-RU" sz="3200" spc="-5" dirty="0">
                <a:solidFill>
                  <a:srgbClr val="C00000"/>
                </a:solidFill>
              </a:rPr>
              <a:t>н</a:t>
            </a:r>
            <a:r>
              <a:rPr lang="ru-RU" sz="3200" dirty="0">
                <a:solidFill>
                  <a:srgbClr val="C00000"/>
                </a:solidFill>
              </a:rPr>
              <a:t>е </a:t>
            </a:r>
            <a:r>
              <a:rPr lang="ru-RU" sz="3200" spc="-5" dirty="0">
                <a:solidFill>
                  <a:srgbClr val="C00000"/>
                </a:solidFill>
              </a:rPr>
              <a:t>т</a:t>
            </a:r>
            <a:r>
              <a:rPr lang="ru-RU" sz="3200" dirty="0">
                <a:solidFill>
                  <a:srgbClr val="C00000"/>
                </a:solidFill>
              </a:rPr>
              <a:t>о,</a:t>
            </a:r>
            <a:r>
              <a:rPr lang="ru-RU" sz="3200" spc="5" dirty="0">
                <a:solidFill>
                  <a:srgbClr val="C00000"/>
                </a:solidFill>
              </a:rPr>
              <a:t> </a:t>
            </a:r>
            <a:r>
              <a:rPr lang="ru-RU" sz="3200" dirty="0">
                <a:solidFill>
                  <a:srgbClr val="C00000"/>
                </a:solidFill>
              </a:rPr>
              <a:t>ч</a:t>
            </a:r>
            <a:r>
              <a:rPr lang="ru-RU" sz="3200" spc="-5" dirty="0">
                <a:solidFill>
                  <a:srgbClr val="C00000"/>
                </a:solidFill>
              </a:rPr>
              <a:t>т</a:t>
            </a:r>
            <a:r>
              <a:rPr lang="ru-RU" sz="3200" dirty="0">
                <a:solidFill>
                  <a:srgbClr val="C00000"/>
                </a:solidFill>
              </a:rPr>
              <a:t>о ле</a:t>
            </a:r>
            <a:r>
              <a:rPr lang="ru-RU" sz="3200" spc="-5" dirty="0">
                <a:solidFill>
                  <a:srgbClr val="C00000"/>
                </a:solidFill>
              </a:rPr>
              <a:t>г</a:t>
            </a:r>
            <a:r>
              <a:rPr lang="ru-RU" sz="3200" spc="-35" dirty="0">
                <a:solidFill>
                  <a:srgbClr val="C00000"/>
                </a:solidFill>
              </a:rPr>
              <a:t>к</a:t>
            </a:r>
            <a:r>
              <a:rPr lang="ru-RU" sz="3200" dirty="0">
                <a:solidFill>
                  <a:srgbClr val="C00000"/>
                </a:solidFill>
              </a:rPr>
              <a:t>о из</a:t>
            </a:r>
            <a:r>
              <a:rPr lang="ru-RU" sz="3200" spc="-5" dirty="0">
                <a:solidFill>
                  <a:srgbClr val="C00000"/>
                </a:solidFill>
              </a:rPr>
              <a:t>м</a:t>
            </a:r>
            <a:r>
              <a:rPr lang="ru-RU" sz="3200" dirty="0">
                <a:solidFill>
                  <a:srgbClr val="C00000"/>
                </a:solidFill>
              </a:rPr>
              <a:t>ери</a:t>
            </a:r>
            <a:r>
              <a:rPr lang="ru-RU" sz="3200" spc="-5" dirty="0">
                <a:solidFill>
                  <a:srgbClr val="C00000"/>
                </a:solidFill>
              </a:rPr>
              <a:t>ть</a:t>
            </a:r>
            <a:r>
              <a:rPr lang="ru-RU" sz="3200" spc="-5" dirty="0" smtClean="0">
                <a:solidFill>
                  <a:srgbClr val="C00000"/>
                </a:solidFill>
              </a:rPr>
              <a:t>»</a:t>
            </a:r>
          </a:p>
          <a:p>
            <a:pPr algn="r"/>
            <a:r>
              <a:rPr lang="ru-RU" sz="3200" spc="-5" dirty="0" smtClean="0">
                <a:solidFill>
                  <a:srgbClr val="C00000"/>
                </a:solidFill>
              </a:rPr>
              <a:t>А. Эйнштейн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1"/>
          <p:cNvSpPr>
            <a:spLocks noGrp="1"/>
          </p:cNvSpPr>
          <p:nvPr>
            <p:ph idx="1"/>
          </p:nvPr>
        </p:nvSpPr>
        <p:spPr>
          <a:xfrm>
            <a:off x="1143000" y="2136775"/>
            <a:ext cx="9829800" cy="312393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just" eaLnBrk="1" hangingPunct="1">
              <a:buFontTx/>
              <a:buChar char="-"/>
              <a:defRPr/>
            </a:pPr>
            <a:r>
              <a:rPr lang="ru-RU" dirty="0" smtClean="0"/>
              <a:t> это соответствие требованиям к освоению представлений о способах коммуникации, предметных и универсальных коммуникативных действий, устойчивого позитивного опыта их применения и системы мотивов, отношений и ценностей коммуникативной деятельности младших школьников.</a:t>
            </a:r>
          </a:p>
          <a:p>
            <a:pPr eaLnBrk="1" hangingPunct="1">
              <a:buFont typeface="Arial" charset="0"/>
              <a:buNone/>
              <a:defRPr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6400" y="536575"/>
            <a:ext cx="8604250" cy="169703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Коммуникативная компетенция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как ключевая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1"/>
          <p:cNvSpPr>
            <a:spLocks noGrp="1"/>
          </p:cNvSpPr>
          <p:nvPr>
            <p:ph idx="1"/>
          </p:nvPr>
        </p:nvSpPr>
        <p:spPr>
          <a:xfrm>
            <a:off x="1066800" y="2212975"/>
            <a:ext cx="9829800" cy="324167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just">
              <a:buFont typeface="Arial" charset="0"/>
              <a:buNone/>
              <a:defRPr/>
            </a:pPr>
            <a:r>
              <a:rPr lang="ru-RU" dirty="0" smtClean="0"/>
              <a:t>    - это соответствие требованиям к освоению представлений о свойствах  и видах  информации, универсальных действий по поиску, отбору, фиксации, интерпретации и оценки информации, устойчивого позитивного опыта их применения и системы мотивов, отношений и ценностей информационной деятельности младших школьников.</a:t>
            </a:r>
          </a:p>
          <a:p>
            <a:pPr algn="just" eaLnBrk="1" hangingPunct="1">
              <a:buFont typeface="Wingdings 3" pitchFamily="18" charset="2"/>
              <a:buNone/>
              <a:defRPr/>
            </a:pPr>
            <a:endParaRPr lang="ru-RU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384175"/>
            <a:ext cx="10106025" cy="12144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Информационная компетенция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как ключевая 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3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1"/>
          <p:cNvSpPr>
            <a:spLocks noGrp="1"/>
          </p:cNvSpPr>
          <p:nvPr>
            <p:ph idx="1"/>
          </p:nvPr>
        </p:nvSpPr>
        <p:spPr>
          <a:xfrm>
            <a:off x="1143000" y="2060575"/>
            <a:ext cx="9601200" cy="29718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just" eaLnBrk="1" hangingPunct="1">
              <a:buFont typeface="Arial" charset="0"/>
              <a:buNone/>
              <a:defRPr/>
            </a:pPr>
            <a:r>
              <a:rPr lang="ru-RU" dirty="0" smtClean="0"/>
              <a:t>     - это соответствие требованиям к освоению  представлений на уровне НОО о разнообразии социальных ролей,  универсальных действий  на основе социальных норм и правил,  устойчивого позитивного опыта общественно-значимой деятельности в соответствии  с системой  общечеловеческих ценностей</a:t>
            </a:r>
          </a:p>
          <a:p>
            <a:pPr algn="just" eaLnBrk="1" hangingPunct="1">
              <a:defRPr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460375"/>
            <a:ext cx="10107099" cy="121348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Социальная компетенция</a:t>
            </a:r>
            <a:br>
              <a:rPr lang="ru-RU" sz="3600" b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как ключевая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1"/>
          <p:cNvSpPr>
            <a:spLocks noGrp="1"/>
          </p:cNvSpPr>
          <p:nvPr>
            <p:ph idx="1"/>
          </p:nvPr>
        </p:nvSpPr>
        <p:spPr>
          <a:xfrm>
            <a:off x="1447800" y="1984376"/>
            <a:ext cx="9220200" cy="37338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just" eaLnBrk="1" hangingPunct="1">
              <a:buFont typeface="Arial" charset="0"/>
              <a:buNone/>
              <a:defRPr/>
            </a:pPr>
            <a:r>
              <a:rPr lang="ru-RU" dirty="0" smtClean="0"/>
              <a:t> - </a:t>
            </a:r>
            <a:r>
              <a:rPr lang="ru-RU" sz="2927" dirty="0"/>
              <a:t>это соответствие требованиям к освоению  представлений о существовании альтернативных  точек зрения  на  факты и явления  окружающей действительности, действий анализа, сравнения и  критической оценки различных мнений,  устойчивого позитивного опыта   аргументации собственной позиции,  к осознанию ценности многообразия  взглядов и подходов в решении жизненных проблем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1475" y="398463"/>
            <a:ext cx="8604250" cy="1052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Толерантность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как ключевая компетентность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2136775"/>
            <a:ext cx="10439400" cy="1563688"/>
          </a:xfrm>
          <a:ln>
            <a:solidFill>
              <a:schemeClr val="accent1"/>
            </a:solidFill>
          </a:ln>
        </p:spPr>
        <p:txBody>
          <a:bodyPr/>
          <a:lstStyle/>
          <a:p>
            <a:pPr algn="just">
              <a:defRPr/>
            </a:pPr>
            <a:r>
              <a:rPr lang="ru-RU" sz="3763" dirty="0"/>
              <a:t>	</a:t>
            </a:r>
            <a:r>
              <a:rPr lang="ru-RU" sz="3200" dirty="0"/>
              <a:t>являются интериоризация личностью некоторой социальной роли и наделение ее соответствующими полномочиями – компетенцией (проект).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00200" y="231775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Calibri" panose="020F0502020204030204" pitchFamily="34" charset="0"/>
              </a:rPr>
              <a:t>Условием </a:t>
            </a:r>
            <a:endParaRPr lang="ru-RU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Calibri" panose="020F0502020204030204" pitchFamily="34" charset="0"/>
              </a:rPr>
              <a:t>формирования 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Calibri" panose="020F0502020204030204" pitchFamily="34" charset="0"/>
              </a:rPr>
              <a:t>и проявления компетентности </a:t>
            </a:r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838200" y="4117975"/>
            <a:ext cx="10363200" cy="255454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cs typeface="Calibri" pitchFamily="34" charset="0"/>
              </a:rPr>
              <a:t>Компетенция</a:t>
            </a:r>
            <a:r>
              <a:rPr lang="ru-RU" sz="3200" i="1" dirty="0">
                <a:cs typeface="Calibri" pitchFamily="34" charset="0"/>
              </a:rPr>
              <a:t> является условием формирования и проявления соответствующей компетентности, а </a:t>
            </a:r>
            <a:r>
              <a:rPr lang="ru-RU" sz="3200" b="1" i="1" dirty="0">
                <a:cs typeface="Calibri" pitchFamily="34" charset="0"/>
              </a:rPr>
              <a:t>компетентность</a:t>
            </a:r>
            <a:r>
              <a:rPr lang="ru-RU" sz="3200" i="1" dirty="0">
                <a:cs typeface="Calibri" pitchFamily="34" charset="0"/>
              </a:rPr>
              <a:t>, в свою очередь, является условием успешной реализации соответствующей ей компетенции.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4800600" y="2136775"/>
            <a:ext cx="6019800" cy="4876800"/>
          </a:xfrm>
          <a:prstGeom prst="roundRect">
            <a:avLst>
              <a:gd name="adj" fmla="val 3481"/>
            </a:avLst>
          </a:prstGeom>
          <a:solidFill>
            <a:srgbClr val="FFFFFF"/>
          </a:solidFill>
          <a:ln w="1905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1" y="0"/>
            <a:ext cx="9296400" cy="2108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927" dirty="0"/>
              <a:t/>
            </a:r>
            <a:br>
              <a:rPr lang="ru-RU" sz="2927" dirty="0"/>
            </a:br>
            <a:r>
              <a:rPr lang="ru-RU" sz="4000" b="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Компетентность </a:t>
            </a:r>
            <a:r>
              <a:rPr lang="ru-RU" sz="40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0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как </a:t>
            </a:r>
            <a:r>
              <a:rPr lang="ru-RU" sz="4000" b="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цель и результат </a:t>
            </a:r>
            <a:r>
              <a:rPr lang="ru-RU" sz="40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br>
              <a:rPr lang="ru-RU" sz="40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b="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 определенном этапе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gray">
          <a:xfrm>
            <a:off x="2743200" y="2289175"/>
            <a:ext cx="2124075" cy="4572000"/>
          </a:xfrm>
          <a:prstGeom prst="rightArrow">
            <a:avLst>
              <a:gd name="adj1" fmla="val 62806"/>
              <a:gd name="adj2" fmla="val 32949"/>
            </a:avLst>
          </a:prstGeom>
          <a:solidFill>
            <a:srgbClr val="FFCCCC"/>
          </a:solidFill>
          <a:ln w="19050" cap="rnd" algn="ctr">
            <a:solidFill>
              <a:schemeClr val="bg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black">
          <a:xfrm>
            <a:off x="381000" y="3027363"/>
            <a:ext cx="4433888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6128" indent="-126128">
              <a:defRPr/>
            </a:pPr>
            <a:endParaRPr lang="ru-RU" sz="2091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marL="126128" indent="-126128">
              <a:defRPr/>
            </a:pPr>
            <a:endParaRPr lang="ru-RU" sz="2091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marL="126128" indent="-126128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Структурные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компоненты </a:t>
            </a:r>
            <a:r>
              <a:rPr lang="ru-RU" sz="2400" b="1" dirty="0">
                <a:solidFill>
                  <a:srgbClr val="993300"/>
                </a:solidFill>
                <a:latin typeface="Georgia" pitchFamily="18" charset="0"/>
              </a:rPr>
              <a:t>компетентности</a:t>
            </a:r>
            <a:endParaRPr lang="en-US" sz="2400" b="1" dirty="0">
              <a:solidFill>
                <a:srgbClr val="1C1C1C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889500" y="2379663"/>
            <a:ext cx="5627180" cy="904875"/>
            <a:chOff x="2304" y="1200"/>
            <a:chExt cx="3177" cy="774"/>
          </a:xfrm>
        </p:grpSpPr>
        <p:sp>
          <p:nvSpPr>
            <p:cNvPr id="59399" name="AutoShape 7"/>
            <p:cNvSpPr>
              <a:spLocks noChangeArrowheads="1"/>
            </p:cNvSpPr>
            <p:nvPr/>
          </p:nvSpPr>
          <p:spPr bwMode="gray">
            <a:xfrm>
              <a:off x="2383" y="1200"/>
              <a:ext cx="3098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452" name="AutoShape 8"/>
            <p:cNvSpPr>
              <a:spLocks noChangeArrowheads="1"/>
            </p:cNvSpPr>
            <p:nvPr/>
          </p:nvSpPr>
          <p:spPr bwMode="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964113" y="3359150"/>
            <a:ext cx="5627687" cy="1204913"/>
            <a:chOff x="2304" y="2058"/>
            <a:chExt cx="3102" cy="774"/>
          </a:xfrm>
        </p:grpSpPr>
        <p:sp>
          <p:nvSpPr>
            <p:cNvPr id="59402" name="AutoShape 10"/>
            <p:cNvSpPr>
              <a:spLocks noChangeArrowheads="1"/>
            </p:cNvSpPr>
            <p:nvPr/>
          </p:nvSpPr>
          <p:spPr bwMode="ltGray">
            <a:xfrm>
              <a:off x="2334" y="2058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450" name="AutoShape 11"/>
            <p:cNvSpPr>
              <a:spLocks noChangeArrowheads="1"/>
            </p:cNvSpPr>
            <p:nvPr/>
          </p:nvSpPr>
          <p:spPr bwMode="ltGray">
            <a:xfrm>
              <a:off x="2304" y="2352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889500" y="4638675"/>
            <a:ext cx="5778500" cy="1354138"/>
            <a:chOff x="2304" y="2880"/>
            <a:chExt cx="3102" cy="774"/>
          </a:xfrm>
        </p:grpSpPr>
        <p:sp>
          <p:nvSpPr>
            <p:cNvPr id="59405" name="AutoShape 13"/>
            <p:cNvSpPr>
              <a:spLocks noChangeArrowheads="1"/>
            </p:cNvSpPr>
            <p:nvPr/>
          </p:nvSpPr>
          <p:spPr bwMode="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448" name="AutoShape 14"/>
            <p:cNvSpPr>
              <a:spLocks noChangeArrowheads="1"/>
            </p:cNvSpPr>
            <p:nvPr/>
          </p:nvSpPr>
          <p:spPr bwMode="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9407" name="Text Box 15"/>
          <p:cNvSpPr txBox="1">
            <a:spLocks noChangeArrowheads="1"/>
          </p:cNvSpPr>
          <p:nvPr/>
        </p:nvSpPr>
        <p:spPr bwMode="gray">
          <a:xfrm>
            <a:off x="5416550" y="4638675"/>
            <a:ext cx="4441825" cy="1379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73" b="1" dirty="0">
                <a:latin typeface="Georgia" pitchFamily="18" charset="0"/>
              </a:rPr>
              <a:t>предметные и универсальные учебные умения, </a:t>
            </a:r>
            <a:r>
              <a:rPr lang="ru-RU" sz="1673" dirty="0">
                <a:latin typeface="Georgia" pitchFamily="18" charset="0"/>
              </a:rPr>
              <a:t>позволяющие успешно реализовать деятельность, соответствующую определённой компетентности;</a:t>
            </a: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gray">
          <a:xfrm>
            <a:off x="5567363" y="3359150"/>
            <a:ext cx="3978275" cy="86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73" b="1" dirty="0">
                <a:latin typeface="Georgia" pitchFamily="18" charset="0"/>
              </a:rPr>
              <a:t>мотивы, отношения и ценности </a:t>
            </a:r>
            <a:r>
              <a:rPr lang="ru-RU" sz="1673" dirty="0">
                <a:latin typeface="Georgia" pitchFamily="18" charset="0"/>
              </a:rPr>
              <a:t>деятельности реализации своей компетентности на этом этапе</a:t>
            </a:r>
            <a:endParaRPr lang="en-US" sz="1673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gray">
          <a:xfrm>
            <a:off x="5492750" y="2305050"/>
            <a:ext cx="4214813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Georgia" pitchFamily="18" charset="0"/>
              </a:rPr>
              <a:t>знания, </a:t>
            </a:r>
            <a:r>
              <a:rPr lang="ru-RU" dirty="0">
                <a:latin typeface="Georgia" pitchFamily="18" charset="0"/>
              </a:rPr>
              <a:t>которые освоены личностью на данном образовательном этапе</a:t>
            </a:r>
            <a:endParaRPr lang="en-US" dirty="0">
              <a:solidFill>
                <a:srgbClr val="000000"/>
              </a:solidFill>
              <a:latin typeface="Georgia" pitchFamily="18" charset="0"/>
            </a:endParaRP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889500" y="6069013"/>
            <a:ext cx="5778500" cy="828675"/>
            <a:chOff x="2304" y="2880"/>
            <a:chExt cx="3445" cy="851"/>
          </a:xfrm>
        </p:grpSpPr>
        <p:sp>
          <p:nvSpPr>
            <p:cNvPr id="21" name="AutoShape 13"/>
            <p:cNvSpPr>
              <a:spLocks noChangeArrowheads="1"/>
            </p:cNvSpPr>
            <p:nvPr/>
          </p:nvSpPr>
          <p:spPr bwMode="gray">
            <a:xfrm>
              <a:off x="2350" y="2880"/>
              <a:ext cx="3399" cy="851"/>
            </a:xfrm>
            <a:prstGeom prst="roundRect">
              <a:avLst>
                <a:gd name="adj" fmla="val 5219"/>
              </a:avLst>
            </a:prstGeom>
            <a:gradFill>
              <a:gsLst>
                <a:gs pos="40000">
                  <a:schemeClr val="tx2">
                    <a:lumMod val="60000"/>
                    <a:lumOff val="40000"/>
                  </a:schemeClr>
                </a:gs>
                <a:gs pos="100000">
                  <a:schemeClr val="accent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extrusionClr>
                  <a:schemeClr val="tx2">
                    <a:lumMod val="20000"/>
                    <a:lumOff val="80000"/>
                  </a:schemeClr>
                </a:extrusionClr>
              </a:sp3d>
            </a:bodyPr>
            <a:lstStyle/>
            <a:p>
              <a:pPr algn="just">
                <a:defRPr/>
              </a:pPr>
              <a:r>
                <a:rPr lang="ru-RU" b="1" dirty="0"/>
                <a:t>       </a:t>
              </a:r>
              <a:r>
                <a:rPr lang="ru-RU" b="1" dirty="0">
                  <a:latin typeface="Georgia" pitchFamily="18" charset="0"/>
                </a:rPr>
                <a:t>позитивный </a:t>
              </a:r>
              <a:r>
                <a:rPr lang="ru-RU" dirty="0">
                  <a:latin typeface="Georgia" pitchFamily="18" charset="0"/>
                </a:rPr>
                <a:t>первоначальный</a:t>
              </a:r>
              <a:r>
                <a:rPr lang="ru-RU" b="1" dirty="0">
                  <a:latin typeface="Georgia" pitchFamily="18" charset="0"/>
                </a:rPr>
                <a:t> опыт</a:t>
              </a:r>
            </a:p>
            <a:p>
              <a:pPr algn="just">
                <a:defRPr/>
              </a:pPr>
              <a:r>
                <a:rPr lang="ru-RU" dirty="0">
                  <a:latin typeface="Georgia" pitchFamily="18" charset="0"/>
                </a:rPr>
                <a:t>       деятельности  в рамках  установленной </a:t>
              </a:r>
            </a:p>
            <a:p>
              <a:pPr algn="just">
                <a:defRPr/>
              </a:pPr>
              <a:r>
                <a:rPr lang="ru-RU" dirty="0">
                  <a:latin typeface="Georgia" pitchFamily="18" charset="0"/>
                </a:rPr>
                <a:t>       для личности компетенции</a:t>
              </a:r>
            </a:p>
          </p:txBody>
        </p:sp>
        <p:sp>
          <p:nvSpPr>
            <p:cNvPr id="18446" name="AutoShape 14"/>
            <p:cNvSpPr>
              <a:spLocks noChangeArrowheads="1"/>
            </p:cNvSpPr>
            <p:nvPr/>
          </p:nvSpPr>
          <p:spPr bwMode="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7" grpId="0"/>
      <p:bldP spid="59408" grpId="0"/>
      <p:bldP spid="594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447800" y="460375"/>
            <a:ext cx="9107488" cy="860425"/>
          </a:xfrm>
        </p:spPr>
        <p:txBody>
          <a:bodyPr/>
          <a:lstStyle/>
          <a:p>
            <a:pPr algn="ctr">
              <a:defRPr/>
            </a:pPr>
            <a:r>
              <a:rPr altLang="ru-RU" sz="2800" dirty="0">
                <a:solidFill>
                  <a:schemeClr val="accent2">
                    <a:lumMod val="50000"/>
                  </a:schemeClr>
                </a:solidFill>
              </a:rPr>
              <a:t>СВЯЗЬ </a:t>
            </a:r>
            <a:r>
              <a:rPr altLang="ru-RU" sz="2800">
                <a:solidFill>
                  <a:schemeClr val="accent2">
                    <a:lumMod val="50000"/>
                  </a:schemeClr>
                </a:solidFill>
              </a:rPr>
              <a:t>КОМПЕТЕНТНОСТЕЙ </a:t>
            </a: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altLang="ru-RU" sz="2800" smtClean="0">
                <a:solidFill>
                  <a:schemeClr val="accent2">
                    <a:lumMod val="50000"/>
                  </a:schemeClr>
                </a:solidFill>
              </a:rPr>
              <a:t>С </a:t>
            </a:r>
            <a:r>
              <a:rPr altLang="ru-RU" sz="2800" dirty="0">
                <a:solidFill>
                  <a:schemeClr val="accent2">
                    <a:lumMod val="50000"/>
                  </a:schemeClr>
                </a:solidFill>
              </a:rPr>
              <a:t>ПЛАНИРУЕМЫМИ РЕЗУЛЬТАТАМИ</a:t>
            </a:r>
            <a:endParaRPr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42110" y="1755776"/>
          <a:ext cx="8602980" cy="51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219200" y="841375"/>
            <a:ext cx="9777413" cy="600164"/>
          </a:xfrm>
        </p:spPr>
        <p:txBody>
          <a:bodyPr/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Вопрос:</a:t>
            </a:r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>
          <a:xfrm>
            <a:off x="838200" y="2136775"/>
            <a:ext cx="10186988" cy="1661993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Как связаны компоненты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функциональной грамотности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 компетенциями (4К)?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6575"/>
            <a:ext cx="6615525" cy="113633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927" spc="52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Алгоритм </a:t>
            </a:r>
            <a:br>
              <a:rPr lang="ru-RU" sz="2927" spc="52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927" spc="52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формирования </a:t>
            </a:r>
            <a:r>
              <a:rPr lang="ru-RU" sz="2927" spc="52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компонентов функциональной грамотности</a:t>
            </a:r>
            <a:endParaRPr lang="en-US" sz="2927" spc="52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4131" name="Freeform 3"/>
          <p:cNvSpPr>
            <a:spLocks/>
          </p:cNvSpPr>
          <p:nvPr/>
        </p:nvSpPr>
        <p:spPr bwMode="gray">
          <a:xfrm>
            <a:off x="1388203" y="2987146"/>
            <a:ext cx="7169150" cy="2588860"/>
          </a:xfrm>
          <a:custGeom>
            <a:avLst/>
            <a:gdLst/>
            <a:ahLst/>
            <a:cxnLst>
              <a:cxn ang="0">
                <a:pos x="0" y="1440"/>
              </a:cxn>
              <a:cxn ang="0">
                <a:pos x="0" y="1488"/>
              </a:cxn>
              <a:cxn ang="0">
                <a:pos x="1152" y="1488"/>
              </a:cxn>
              <a:cxn ang="0">
                <a:pos x="1392" y="1008"/>
              </a:cxn>
              <a:cxn ang="0">
                <a:pos x="2544" y="1008"/>
              </a:cxn>
              <a:cxn ang="0">
                <a:pos x="2832" y="528"/>
              </a:cxn>
              <a:cxn ang="0">
                <a:pos x="3984" y="528"/>
              </a:cxn>
              <a:cxn ang="0">
                <a:pos x="4272" y="48"/>
              </a:cxn>
              <a:cxn ang="0">
                <a:pos x="5424" y="48"/>
              </a:cxn>
              <a:cxn ang="0">
                <a:pos x="5424" y="0"/>
              </a:cxn>
              <a:cxn ang="0">
                <a:pos x="4272" y="0"/>
              </a:cxn>
              <a:cxn ang="0">
                <a:pos x="3984" y="480"/>
              </a:cxn>
              <a:cxn ang="0">
                <a:pos x="2832" y="480"/>
              </a:cxn>
              <a:cxn ang="0">
                <a:pos x="2544" y="960"/>
              </a:cxn>
              <a:cxn ang="0">
                <a:pos x="1392" y="960"/>
              </a:cxn>
              <a:cxn ang="0">
                <a:pos x="1152" y="1440"/>
              </a:cxn>
              <a:cxn ang="0">
                <a:pos x="0" y="1440"/>
              </a:cxn>
            </a:cxnLst>
            <a:rect l="0" t="0" r="r" b="b"/>
            <a:pathLst>
              <a:path w="5424" h="1488">
                <a:moveTo>
                  <a:pt x="0" y="1440"/>
                </a:moveTo>
                <a:lnTo>
                  <a:pt x="0" y="1488"/>
                </a:lnTo>
                <a:lnTo>
                  <a:pt x="1152" y="1488"/>
                </a:lnTo>
                <a:lnTo>
                  <a:pt x="1392" y="1008"/>
                </a:lnTo>
                <a:lnTo>
                  <a:pt x="2544" y="1008"/>
                </a:lnTo>
                <a:lnTo>
                  <a:pt x="2832" y="528"/>
                </a:lnTo>
                <a:lnTo>
                  <a:pt x="3984" y="528"/>
                </a:lnTo>
                <a:lnTo>
                  <a:pt x="4272" y="48"/>
                </a:lnTo>
                <a:lnTo>
                  <a:pt x="5424" y="48"/>
                </a:lnTo>
                <a:lnTo>
                  <a:pt x="5424" y="0"/>
                </a:lnTo>
                <a:lnTo>
                  <a:pt x="4272" y="0"/>
                </a:lnTo>
                <a:lnTo>
                  <a:pt x="3984" y="480"/>
                </a:lnTo>
                <a:lnTo>
                  <a:pt x="2832" y="480"/>
                </a:lnTo>
                <a:lnTo>
                  <a:pt x="2544" y="960"/>
                </a:lnTo>
                <a:lnTo>
                  <a:pt x="1392" y="960"/>
                </a:lnTo>
                <a:lnTo>
                  <a:pt x="1152" y="1440"/>
                </a:lnTo>
                <a:lnTo>
                  <a:pt x="0" y="144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4118"/>
                  <a:invGamma/>
                </a:scheme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  <a:scene3d>
            <a:camera prst="legacyPerspectiveTop"/>
            <a:lightRig rig="legacyNormal3" dir="r"/>
          </a:scene3d>
          <a:sp3d extrusionH="1801800" prstMaterial="legacyPlastic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endParaRPr lang="ru-RU" sz="1882">
              <a:latin typeface="Arial" charset="0"/>
              <a:cs typeface="Arial" charset="0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313524" y="5675577"/>
            <a:ext cx="1890200" cy="597429"/>
            <a:chOff x="406" y="980"/>
            <a:chExt cx="2330" cy="294"/>
          </a:xfrm>
        </p:grpSpPr>
        <p:sp>
          <p:nvSpPr>
            <p:cNvPr id="304143" name="AutoShape 15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72941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882">
                <a:latin typeface="Arial" charset="0"/>
                <a:cs typeface="Arial" charset="0"/>
              </a:endParaRPr>
            </a:p>
          </p:txBody>
        </p:sp>
        <p:sp>
          <p:nvSpPr>
            <p:cNvPr id="304144" name="AutoShape 1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82">
                <a:latin typeface="Arial" charset="0"/>
                <a:cs typeface="Arial" charset="0"/>
              </a:endParaRPr>
            </a:p>
          </p:txBody>
        </p:sp>
        <p:sp>
          <p:nvSpPr>
            <p:cNvPr id="304145" name="AutoShape 1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82">
                <a:latin typeface="Arial" charset="0"/>
                <a:cs typeface="Arial" charset="0"/>
              </a:endParaRPr>
            </a:p>
          </p:txBody>
        </p:sp>
      </p:grpSp>
      <p:sp>
        <p:nvSpPr>
          <p:cNvPr id="10245" name="Text Box 18"/>
          <p:cNvSpPr txBox="1">
            <a:spLocks noChangeArrowheads="1"/>
          </p:cNvSpPr>
          <p:nvPr/>
        </p:nvSpPr>
        <p:spPr bwMode="gray">
          <a:xfrm>
            <a:off x="1388203" y="5675577"/>
            <a:ext cx="1838754" cy="5429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64" b="1" dirty="0">
                <a:solidFill>
                  <a:srgbClr val="FFFFFF"/>
                </a:solidFill>
                <a:latin typeface="Cambria" pitchFamily="18" charset="0"/>
              </a:rPr>
              <a:t>Предметные знания</a:t>
            </a:r>
            <a:endParaRPr lang="en-US" sz="1464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gray">
          <a:xfrm>
            <a:off x="6477000" y="4879975"/>
            <a:ext cx="5410200" cy="19246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652213" indent="-537701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1. Формирование знаний на содержании предметов.</a:t>
            </a:r>
          </a:p>
          <a:p>
            <a:pPr marL="652213" indent="-537701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2. Формирование ценностных отношений к знаниям.</a:t>
            </a:r>
          </a:p>
          <a:p>
            <a:pPr marL="652213" indent="-537701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3. Формирование действий по применению знаний.</a:t>
            </a:r>
          </a:p>
          <a:p>
            <a:pPr marL="652213" indent="-537701" algn="just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4. Универсализация предметных действий на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основе </a:t>
            </a:r>
          </a:p>
          <a:p>
            <a:pPr marL="652213" indent="-537701"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их переноса 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на содержание других предметов.</a:t>
            </a:r>
          </a:p>
          <a:p>
            <a:pPr marL="652213" indent="-537701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5. Формирование опыта применения  УУД в учебной,</a:t>
            </a:r>
          </a:p>
          <a:p>
            <a:pPr marL="652213" indent="-537701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проектной 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и практической деятельности</a:t>
            </a:r>
            <a:r>
              <a:rPr lang="ru-RU" sz="1464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180491" y="4779434"/>
            <a:ext cx="2016323" cy="746786"/>
            <a:chOff x="406" y="980"/>
            <a:chExt cx="2330" cy="294"/>
          </a:xfrm>
        </p:grpSpPr>
        <p:sp>
          <p:nvSpPr>
            <p:cNvPr id="304153" name="AutoShape 25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72941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882">
                <a:latin typeface="Arial" charset="0"/>
                <a:cs typeface="Arial" charset="0"/>
              </a:endParaRPr>
            </a:p>
          </p:txBody>
        </p:sp>
        <p:sp>
          <p:nvSpPr>
            <p:cNvPr id="304154" name="AutoShape 2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82">
                <a:latin typeface="Arial" charset="0"/>
                <a:cs typeface="Arial" charset="0"/>
              </a:endParaRPr>
            </a:p>
          </p:txBody>
        </p:sp>
        <p:sp>
          <p:nvSpPr>
            <p:cNvPr id="304155" name="AutoShape 2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82">
                <a:latin typeface="Arial" charset="0"/>
                <a:cs typeface="Arial" charset="0"/>
              </a:endParaRPr>
            </a:p>
          </p:txBody>
        </p:sp>
      </p:grpSp>
      <p:sp>
        <p:nvSpPr>
          <p:cNvPr id="10248" name="Text Box 18"/>
          <p:cNvSpPr txBox="1">
            <a:spLocks noChangeArrowheads="1"/>
          </p:cNvSpPr>
          <p:nvPr/>
        </p:nvSpPr>
        <p:spPr bwMode="gray">
          <a:xfrm>
            <a:off x="3329848" y="4854113"/>
            <a:ext cx="1686078" cy="5429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64" b="1" dirty="0">
                <a:solidFill>
                  <a:srgbClr val="FFFFFF"/>
                </a:solidFill>
                <a:latin typeface="Cambria" pitchFamily="18" charset="0"/>
              </a:rPr>
              <a:t>Ценностные отношения</a:t>
            </a:r>
            <a:endParaRPr lang="en-US" sz="1464" b="1" dirty="0">
              <a:solidFill>
                <a:srgbClr val="FFFFFF"/>
              </a:solidFill>
              <a:latin typeface="Cambria" pitchFamily="18" charset="0"/>
            </a:endParaRP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047457" y="3957969"/>
            <a:ext cx="2016324" cy="672107"/>
            <a:chOff x="406" y="980"/>
            <a:chExt cx="2330" cy="294"/>
          </a:xfrm>
        </p:grpSpPr>
        <p:sp>
          <p:nvSpPr>
            <p:cNvPr id="304158" name="AutoShape 30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72941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882">
                <a:latin typeface="Arial" charset="0"/>
                <a:cs typeface="Arial" charset="0"/>
              </a:endParaRPr>
            </a:p>
          </p:txBody>
        </p:sp>
        <p:sp>
          <p:nvSpPr>
            <p:cNvPr id="304159" name="AutoShape 31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82">
                <a:latin typeface="Arial" charset="0"/>
                <a:cs typeface="Arial" charset="0"/>
              </a:endParaRPr>
            </a:p>
          </p:txBody>
        </p:sp>
        <p:sp>
          <p:nvSpPr>
            <p:cNvPr id="304160" name="AutoShape 32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82">
                <a:latin typeface="Arial" charset="0"/>
                <a:cs typeface="Arial" charset="0"/>
              </a:endParaRPr>
            </a:p>
          </p:txBody>
        </p:sp>
      </p:grpSp>
      <p:sp>
        <p:nvSpPr>
          <p:cNvPr id="10250" name="Text Box 18"/>
          <p:cNvSpPr txBox="1">
            <a:spLocks noChangeArrowheads="1"/>
          </p:cNvSpPr>
          <p:nvPr/>
        </p:nvSpPr>
        <p:spPr bwMode="gray">
          <a:xfrm>
            <a:off x="5122136" y="4032647"/>
            <a:ext cx="1742502" cy="5429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64" b="1" dirty="0">
                <a:solidFill>
                  <a:srgbClr val="FFFFFF"/>
                </a:solidFill>
                <a:latin typeface="Cambria" pitchFamily="18" charset="0"/>
              </a:rPr>
              <a:t>Предметные действия</a:t>
            </a:r>
            <a:endParaRPr lang="en-US" sz="1464" b="1" dirty="0">
              <a:solidFill>
                <a:srgbClr val="FFFFFF"/>
              </a:solidFill>
              <a:latin typeface="Cambria" pitchFamily="18" charset="0"/>
            </a:endParaRPr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6914423" y="3136504"/>
            <a:ext cx="2091002" cy="746786"/>
            <a:chOff x="406" y="980"/>
            <a:chExt cx="2330" cy="294"/>
          </a:xfrm>
        </p:grpSpPr>
        <p:sp>
          <p:nvSpPr>
            <p:cNvPr id="304163" name="AutoShape 35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72941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882">
                <a:latin typeface="Arial" charset="0"/>
                <a:cs typeface="Arial" charset="0"/>
              </a:endParaRPr>
            </a:p>
          </p:txBody>
        </p:sp>
        <p:sp>
          <p:nvSpPr>
            <p:cNvPr id="304164" name="AutoShape 3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82">
                <a:latin typeface="Arial" charset="0"/>
                <a:cs typeface="Arial" charset="0"/>
              </a:endParaRPr>
            </a:p>
          </p:txBody>
        </p:sp>
        <p:sp>
          <p:nvSpPr>
            <p:cNvPr id="304165" name="AutoShape 3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82">
                <a:latin typeface="Arial" charset="0"/>
                <a:cs typeface="Arial" charset="0"/>
              </a:endParaRPr>
            </a:p>
          </p:txBody>
        </p:sp>
      </p:grpSp>
      <p:sp>
        <p:nvSpPr>
          <p:cNvPr id="10252" name="Text Box 18"/>
          <p:cNvSpPr txBox="1">
            <a:spLocks noChangeArrowheads="1"/>
          </p:cNvSpPr>
          <p:nvPr/>
        </p:nvSpPr>
        <p:spPr bwMode="gray">
          <a:xfrm>
            <a:off x="7063780" y="3211183"/>
            <a:ext cx="2016323" cy="8809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64" b="1" dirty="0">
                <a:solidFill>
                  <a:srgbClr val="FFFFFF"/>
                </a:solidFill>
                <a:latin typeface="Cambria" pitchFamily="18" charset="0"/>
              </a:rPr>
              <a:t>Универсализация на основе </a:t>
            </a:r>
            <a:r>
              <a:rPr lang="ru-RU" sz="1464" b="1" dirty="0" smtClean="0">
                <a:solidFill>
                  <a:srgbClr val="FFFFFF"/>
                </a:solidFill>
                <a:latin typeface="Cambria" pitchFamily="18" charset="0"/>
              </a:rPr>
              <a:t>переноса</a:t>
            </a:r>
          </a:p>
          <a:p>
            <a:pPr algn="ctr">
              <a:spcBef>
                <a:spcPct val="50000"/>
              </a:spcBef>
            </a:pPr>
            <a:endParaRPr lang="en-US" sz="1464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10253" name="AutoShape 43" descr="https://im0-tub-ru.yandex.net/i?id=cbcdef70be20ad71385af7a863254684&amp;n=21"/>
          <p:cNvSpPr>
            <a:spLocks noChangeAspect="1" noChangeArrowheads="1"/>
          </p:cNvSpPr>
          <p:nvPr/>
        </p:nvSpPr>
        <p:spPr bwMode="auto">
          <a:xfrm>
            <a:off x="1230548" y="-142719"/>
            <a:ext cx="1513487" cy="149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82"/>
          </a:p>
        </p:txBody>
      </p:sp>
      <p:pic>
        <p:nvPicPr>
          <p:cNvPr id="10254" name="Picture 2" descr="&amp;Kcy;&amp;acy;&amp;rcy;&amp;tcy;&amp;icy;&amp;ncy;&amp;kcy;&amp;icy; &amp;lcy;&amp;yucy;&amp;dcy;&amp;iecy;&amp;j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7649" y="3358750"/>
            <a:ext cx="1393917" cy="1794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5" name="Picture 6" descr="http://rubezhanin.net/wp-content/uploads/2012/08/photos0-800x60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1075" y="1385613"/>
            <a:ext cx="1864918" cy="1399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6" name="Picture 8" descr="&amp;Fcy;&amp;ocy;&amp;rcy;&amp;mcy;&amp;acy;&amp;tcy; &amp;Scy;&amp;bcy;&amp;iecy;&amp;rcy;&amp;bcy;&amp;acy;&amp;ncy;&amp;kcy; &amp;Pcy;&amp;rcy;&amp;iecy;&amp;mcy;&amp;softcy;&amp;iecy;&amp;rcy; &amp;mcy;&amp;iecy;&amp;ncy;&amp;yacy;&amp;iecy;&amp;tcy; &amp;ocy;&amp;tcy;&amp;ncy;&amp;ocy;&amp;shcy;&amp;iecy;&amp;ncy;&amp;icy;&amp;yacy; &amp;scy; &amp;kcy;&amp;lcy;&amp;icy;&amp;iecy;&amp;ncy;&amp;tcy;&amp;ocy;&amp;mcy; - &amp;Kcy;&amp;acy;&amp;rcy;&amp;tcy;&amp;icy;&amp;ncy;&amp;kcy;&amp;acy; 16013/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1012" y="2747518"/>
            <a:ext cx="1662409" cy="1593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7" name="Picture 10" descr="http://www.security-faqs.com/wp-content/uploads/2012/09/operating-syste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9750" y="1778503"/>
            <a:ext cx="1576601" cy="1867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2" descr="http://danskhandicapforbund.dk/files/cache/c1df9f6f39666f07c5e54a00f1615890.jp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 l="-214" t="16123"/>
          <a:stretch>
            <a:fillRect/>
          </a:stretch>
        </p:blipFill>
        <p:spPr bwMode="auto">
          <a:xfrm>
            <a:off x="8578227" y="648850"/>
            <a:ext cx="1976073" cy="1508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6" name="Половина рамки 45"/>
          <p:cNvSpPr/>
          <p:nvPr/>
        </p:nvSpPr>
        <p:spPr bwMode="auto">
          <a:xfrm>
            <a:off x="8408013" y="2165671"/>
            <a:ext cx="2091050" cy="896150"/>
          </a:xfrm>
          <a:prstGeom prst="halfFrame">
            <a:avLst>
              <a:gd name="adj1" fmla="val 13333"/>
              <a:gd name="adj2" fmla="val 1888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endParaRPr lang="ru-RU" sz="1882">
              <a:latin typeface="Arial" charset="0"/>
            </a:endParaRPr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8632031" y="2315039"/>
            <a:ext cx="2091002" cy="746786"/>
            <a:chOff x="406" y="980"/>
            <a:chExt cx="2330" cy="294"/>
          </a:xfrm>
        </p:grpSpPr>
        <p:sp>
          <p:nvSpPr>
            <p:cNvPr id="48" name="AutoShape 35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72941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64" b="1" dirty="0">
                  <a:solidFill>
                    <a:schemeClr val="bg1"/>
                  </a:solidFill>
                  <a:latin typeface="Cambria" pitchFamily="18" charset="0"/>
                  <a:cs typeface="Arial" charset="0"/>
                </a:rPr>
                <a:t>Позитивный опыт</a:t>
              </a:r>
            </a:p>
            <a:p>
              <a:pPr algn="ctr">
                <a:defRPr/>
              </a:pPr>
              <a:r>
                <a:rPr lang="ru-RU" sz="1464" b="1" dirty="0">
                  <a:solidFill>
                    <a:schemeClr val="bg1"/>
                  </a:solidFill>
                  <a:latin typeface="Cambria" pitchFamily="18" charset="0"/>
                  <a:cs typeface="Arial" charset="0"/>
                </a:rPr>
                <a:t> </a:t>
              </a:r>
              <a:r>
                <a:rPr lang="ru-RU" sz="1464" b="1" dirty="0" smtClean="0">
                  <a:solidFill>
                    <a:schemeClr val="bg1"/>
                  </a:solidFill>
                  <a:latin typeface="Cambria" pitchFamily="18" charset="0"/>
                  <a:cs typeface="Arial" charset="0"/>
                </a:rPr>
                <a:t>деятельности</a:t>
              </a:r>
              <a:endParaRPr lang="ru-RU" sz="1464" b="1" dirty="0">
                <a:solidFill>
                  <a:schemeClr val="bg1"/>
                </a:solidFill>
                <a:latin typeface="Cambria" pitchFamily="18" charset="0"/>
                <a:cs typeface="Arial" charset="0"/>
              </a:endParaRPr>
            </a:p>
          </p:txBody>
        </p:sp>
        <p:sp>
          <p:nvSpPr>
            <p:cNvPr id="49" name="AutoShape 3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82">
                <a:latin typeface="Arial" charset="0"/>
                <a:cs typeface="Arial" charset="0"/>
              </a:endParaRPr>
            </a:p>
          </p:txBody>
        </p:sp>
        <p:sp>
          <p:nvSpPr>
            <p:cNvPr id="50" name="AutoShape 3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82"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755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CustomShape 1"/>
          <p:cNvSpPr/>
          <p:nvPr/>
        </p:nvSpPr>
        <p:spPr>
          <a:xfrm>
            <a:off x="1752600" y="307976"/>
            <a:ext cx="8828676" cy="11102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8778" tIns="54389" rIns="108778" bIns="54389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Формируем функциональную грамотность</a:t>
            </a:r>
          </a:p>
          <a:p>
            <a:pPr>
              <a:lnSpc>
                <a:spcPct val="100000"/>
              </a:lnSpc>
            </a:pPr>
            <a:endParaRPr lang="ru-RU" sz="2901" spc="-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pSp>
        <p:nvGrpSpPr>
          <p:cNvPr id="924" name="Group 5"/>
          <p:cNvGrpSpPr/>
          <p:nvPr/>
        </p:nvGrpSpPr>
        <p:grpSpPr>
          <a:xfrm>
            <a:off x="685800" y="1298575"/>
            <a:ext cx="3108821" cy="2281357"/>
            <a:chOff x="326880" y="1710000"/>
            <a:chExt cx="3107160" cy="1941120"/>
          </a:xfrm>
        </p:grpSpPr>
        <p:sp>
          <p:nvSpPr>
            <p:cNvPr id="925" name="CustomShape 6"/>
            <p:cNvSpPr/>
            <p:nvPr/>
          </p:nvSpPr>
          <p:spPr>
            <a:xfrm>
              <a:off x="326880" y="1710000"/>
              <a:ext cx="3107160" cy="194112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926" name="CustomShape 7"/>
            <p:cNvSpPr/>
            <p:nvPr/>
          </p:nvSpPr>
          <p:spPr>
            <a:xfrm>
              <a:off x="479160" y="1861920"/>
              <a:ext cx="2809440" cy="1659600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560" dir="5400000" algn="tl" rotWithShape="0">
                <a:srgbClr val="000000">
                  <a:alpha val="27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701" b="1" spc="-1" dirty="0" err="1">
                  <a:solidFill>
                    <a:srgbClr val="FFFFFF"/>
                  </a:solidFill>
                  <a:latin typeface="Arial"/>
                </a:rPr>
                <a:t>Cоздание</a:t>
              </a:r>
              <a:r>
                <a:rPr lang="ru-RU" sz="1701" b="1" spc="-1" dirty="0">
                  <a:solidFill>
                    <a:srgbClr val="FFFFFF"/>
                  </a:solidFill>
                  <a:latin typeface="Arial"/>
                </a:rPr>
                <a:t> учебных ситуаций, </a:t>
              </a:r>
              <a:r>
                <a:rPr lang="ru-RU" sz="1701" b="1" i="1" spc="-1" dirty="0">
                  <a:solidFill>
                    <a:srgbClr val="FFFFFF"/>
                  </a:solidFill>
                  <a:latin typeface="Arial"/>
                </a:rPr>
                <a:t>инициирующих</a:t>
              </a:r>
              <a:r>
                <a:rPr lang="ru-RU" sz="1701" b="1" spc="-1" dirty="0">
                  <a:solidFill>
                    <a:srgbClr val="FFFFFF"/>
                  </a:solidFill>
                  <a:latin typeface="Arial"/>
                </a:rPr>
                <a:t>  учебную деятельность  учащихся, </a:t>
              </a:r>
              <a:r>
                <a:rPr lang="ru-RU" sz="1701" b="1" i="1" spc="-1" dirty="0">
                  <a:solidFill>
                    <a:srgbClr val="FFFFFF"/>
                  </a:solidFill>
                  <a:latin typeface="Arial"/>
                </a:rPr>
                <a:t>мотивирующих</a:t>
              </a:r>
              <a:r>
                <a:rPr lang="ru-RU" sz="1701" b="1" spc="-1" dirty="0">
                  <a:solidFill>
                    <a:srgbClr val="FFFFFF"/>
                  </a:solidFill>
                  <a:latin typeface="Arial"/>
                </a:rPr>
                <a:t> их на учебную деятельность и  </a:t>
              </a:r>
              <a:r>
                <a:rPr lang="ru-RU" sz="1701" b="1" i="1" spc="-1" dirty="0">
                  <a:solidFill>
                    <a:srgbClr val="FFFFFF"/>
                  </a:solidFill>
                  <a:latin typeface="Arial"/>
                </a:rPr>
                <a:t>проясняющих смыслы</a:t>
              </a:r>
              <a:r>
                <a:rPr lang="ru-RU" sz="1701" b="1" spc="-1" dirty="0">
                  <a:solidFill>
                    <a:srgbClr val="FFFFFF"/>
                  </a:solidFill>
                  <a:latin typeface="Arial"/>
                </a:rPr>
                <a:t> этой деятельности</a:t>
              </a:r>
              <a:endParaRPr lang="ru-RU" sz="1701" spc="-1" dirty="0">
                <a:latin typeface="Arial"/>
              </a:endParaRPr>
            </a:p>
          </p:txBody>
        </p:sp>
      </p:grpSp>
      <p:grpSp>
        <p:nvGrpSpPr>
          <p:cNvPr id="927" name="Group 8"/>
          <p:cNvGrpSpPr/>
          <p:nvPr/>
        </p:nvGrpSpPr>
        <p:grpSpPr>
          <a:xfrm>
            <a:off x="8001000" y="4575175"/>
            <a:ext cx="3257220" cy="1790516"/>
            <a:chOff x="7766280" y="4221000"/>
            <a:chExt cx="3255480" cy="1789560"/>
          </a:xfrm>
          <a:solidFill>
            <a:schemeClr val="accent6">
              <a:lumMod val="75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928" name="CustomShape 9"/>
            <p:cNvSpPr/>
            <p:nvPr/>
          </p:nvSpPr>
          <p:spPr>
            <a:xfrm>
              <a:off x="7766280" y="4221000"/>
              <a:ext cx="3255480" cy="1789560"/>
            </a:xfrm>
            <a:prstGeom prst="rect">
              <a:avLst/>
            </a:prstGeom>
            <a:grpFill/>
            <a:ln w="9360">
              <a:noFill/>
              <a:round/>
            </a:ln>
            <a:effectLst>
              <a:outerShdw blurRad="38100" dist="25560" dir="5400000" algn="t" rotWithShape="0">
                <a:srgbClr val="000000">
                  <a:alpha val="27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9" name="CustomShape 10"/>
            <p:cNvSpPr/>
            <p:nvPr/>
          </p:nvSpPr>
          <p:spPr>
            <a:xfrm>
              <a:off x="7766640" y="4392360"/>
              <a:ext cx="3255120" cy="1296720"/>
            </a:xfrm>
            <a:prstGeom prst="rect">
              <a:avLst/>
            </a:prstGeom>
            <a:grpFill/>
            <a:ln>
              <a:noFill/>
            </a:ln>
            <a:effectLst>
              <a:outerShdw blurRad="38100" dist="25560" dir="5400000" algn="tl" rotWithShape="0">
                <a:srgbClr val="000000">
                  <a:alpha val="27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701" b="1" i="1" spc="-1" dirty="0">
                  <a:solidFill>
                    <a:srgbClr val="FFFFFF"/>
                  </a:solidFill>
                  <a:latin typeface="Arial"/>
                </a:rPr>
                <a:t>Оценочная самостоятельность </a:t>
              </a:r>
              <a:r>
                <a:rPr lang="ru-RU" sz="1701" b="1" spc="-1" dirty="0">
                  <a:solidFill>
                    <a:srgbClr val="FFFFFF"/>
                  </a:solidFill>
                  <a:latin typeface="Arial"/>
                </a:rPr>
                <a:t>школьников, задания на само- и </a:t>
              </a:r>
              <a:r>
                <a:rPr lang="ru-RU" sz="1701" b="1" spc="-1" dirty="0" err="1">
                  <a:solidFill>
                    <a:srgbClr val="FFFFFF"/>
                  </a:solidFill>
                  <a:latin typeface="Arial"/>
                </a:rPr>
                <a:t>взаимооценку</a:t>
              </a:r>
              <a:r>
                <a:rPr lang="ru-RU" sz="1701" b="1" spc="-1" dirty="0">
                  <a:solidFill>
                    <a:srgbClr val="FFFFFF"/>
                  </a:solidFill>
                  <a:latin typeface="Arial"/>
                </a:rPr>
                <a:t>: кейсы, ролевые игры, диспуты и др.</a:t>
              </a:r>
              <a:endParaRPr lang="ru-RU" sz="1701" spc="-1" dirty="0">
                <a:latin typeface="Arial"/>
              </a:endParaRPr>
            </a:p>
          </p:txBody>
        </p:sp>
      </p:grpSp>
      <p:grpSp>
        <p:nvGrpSpPr>
          <p:cNvPr id="930" name="Group 11"/>
          <p:cNvGrpSpPr/>
          <p:nvPr/>
        </p:nvGrpSpPr>
        <p:grpSpPr>
          <a:xfrm>
            <a:off x="8001000" y="1374775"/>
            <a:ext cx="3263114" cy="1422330"/>
            <a:chOff x="7277400" y="1523160"/>
            <a:chExt cx="3431160" cy="1119240"/>
          </a:xfrm>
        </p:grpSpPr>
        <p:sp>
          <p:nvSpPr>
            <p:cNvPr id="931" name="CustomShape 12"/>
            <p:cNvSpPr/>
            <p:nvPr/>
          </p:nvSpPr>
          <p:spPr>
            <a:xfrm>
              <a:off x="7277400" y="1523160"/>
              <a:ext cx="3431160" cy="111924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932" name="CustomShape 13"/>
            <p:cNvSpPr/>
            <p:nvPr/>
          </p:nvSpPr>
          <p:spPr>
            <a:xfrm>
              <a:off x="7340040" y="1610827"/>
              <a:ext cx="3368520" cy="904985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701" b="1" i="1" spc="-1" dirty="0">
                  <a:solidFill>
                    <a:srgbClr val="FFFFFF"/>
                  </a:solidFill>
                  <a:latin typeface="Arial"/>
                </a:rPr>
                <a:t>Поисковая активность </a:t>
              </a:r>
              <a:r>
                <a:rPr lang="ru-RU" sz="1701" b="1" spc="-1" dirty="0">
                  <a:solidFill>
                    <a:srgbClr val="FFFFFF"/>
                  </a:solidFill>
                  <a:latin typeface="Arial"/>
                </a:rPr>
                <a:t>– задания поискового характера, учебные исследования, проекты</a:t>
              </a:r>
              <a:endParaRPr lang="ru-RU" sz="1701" spc="-1" dirty="0">
                <a:latin typeface="Arial"/>
              </a:endParaRPr>
            </a:p>
          </p:txBody>
        </p:sp>
      </p:grpSp>
      <p:sp>
        <p:nvSpPr>
          <p:cNvPr id="933" name="CustomShape 14"/>
          <p:cNvSpPr/>
          <p:nvPr/>
        </p:nvSpPr>
        <p:spPr>
          <a:xfrm>
            <a:off x="4114800" y="4117975"/>
            <a:ext cx="3243893" cy="1016590"/>
          </a:xfrm>
          <a:prstGeom prst="rect">
            <a:avLst/>
          </a:prstGeom>
          <a:noFill/>
          <a:ln>
            <a:noFill/>
          </a:ln>
          <a:effectLst>
            <a:outerShdw blurRad="38100" dist="25560" dir="5400000" algn="tl" rotWithShape="0">
              <a:srgbClr val="000000">
                <a:alpha val="27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901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201" b="1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ЭФФЕКТИВНЫЕ ПЕДАГОГИЧЕСКИЕ</a:t>
            </a:r>
            <a:endParaRPr lang="ru-RU" sz="2201" spc="-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1" b="1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ПРАКТИКИ</a:t>
            </a:r>
            <a:endParaRPr lang="ru-RU" sz="2201" spc="-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pSp>
        <p:nvGrpSpPr>
          <p:cNvPr id="934" name="Group 15"/>
          <p:cNvGrpSpPr/>
          <p:nvPr/>
        </p:nvGrpSpPr>
        <p:grpSpPr>
          <a:xfrm>
            <a:off x="685800" y="4422775"/>
            <a:ext cx="2963303" cy="2057400"/>
            <a:chOff x="326880" y="4210560"/>
            <a:chExt cx="2961720" cy="1811520"/>
          </a:xfrm>
        </p:grpSpPr>
        <p:sp>
          <p:nvSpPr>
            <p:cNvPr id="935" name="CustomShape 16"/>
            <p:cNvSpPr/>
            <p:nvPr/>
          </p:nvSpPr>
          <p:spPr>
            <a:xfrm>
              <a:off x="326880" y="4210560"/>
              <a:ext cx="2961720" cy="181152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360">
              <a:solidFill>
                <a:srgbClr val="0195F9"/>
              </a:solidFill>
              <a:round/>
            </a:ln>
            <a:effectLst>
              <a:outerShdw blurRad="38100" dist="25560" dir="5400000" algn="t" rotWithShape="0">
                <a:srgbClr val="000000">
                  <a:alpha val="27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6" name="CustomShape 17"/>
            <p:cNvSpPr/>
            <p:nvPr/>
          </p:nvSpPr>
          <p:spPr>
            <a:xfrm>
              <a:off x="326880" y="4476960"/>
              <a:ext cx="2961720" cy="15418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48" tIns="45024" rIns="90048" bIns="45024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701" b="1" spc="-1" dirty="0">
                  <a:solidFill>
                    <a:srgbClr val="FFFFFF"/>
                  </a:solidFill>
                  <a:latin typeface="Arial"/>
                </a:rPr>
                <a:t>Приобретение </a:t>
              </a:r>
              <a:r>
                <a:rPr lang="ru-RU" sz="1701" b="1" i="1" spc="-1" dirty="0">
                  <a:solidFill>
                    <a:srgbClr val="FFFFFF"/>
                  </a:solidFill>
                  <a:latin typeface="Arial"/>
                </a:rPr>
                <a:t>опыта успешной деятельности</a:t>
              </a:r>
              <a:r>
                <a:rPr lang="ru-RU" sz="1701" b="1" spc="-1" dirty="0">
                  <a:solidFill>
                    <a:srgbClr val="FFFFFF"/>
                  </a:solidFill>
                  <a:latin typeface="Arial"/>
                </a:rPr>
                <a:t>, разрешения проблем, принятия решений, позитивного поведения</a:t>
              </a:r>
              <a:endParaRPr lang="ru-RU" sz="1701" spc="-1" dirty="0">
                <a:latin typeface="Arial"/>
              </a:endParaRPr>
            </a:p>
            <a:p>
              <a:pPr>
                <a:lnSpc>
                  <a:spcPct val="80000"/>
                </a:lnSpc>
              </a:pPr>
              <a:endParaRPr lang="ru-RU" sz="1701" spc="-1" dirty="0">
                <a:latin typeface="Arial"/>
              </a:endParaRPr>
            </a:p>
          </p:txBody>
        </p:sp>
      </p:grpSp>
      <p:grpSp>
        <p:nvGrpSpPr>
          <p:cNvPr id="937" name="Group 18"/>
          <p:cNvGrpSpPr/>
          <p:nvPr/>
        </p:nvGrpSpPr>
        <p:grpSpPr>
          <a:xfrm>
            <a:off x="4343400" y="1374775"/>
            <a:ext cx="2798334" cy="1729859"/>
            <a:chOff x="3915002" y="1523160"/>
            <a:chExt cx="2796838" cy="1554480"/>
          </a:xfrm>
        </p:grpSpPr>
        <p:sp>
          <p:nvSpPr>
            <p:cNvPr id="938" name="CustomShape 19"/>
            <p:cNvSpPr/>
            <p:nvPr/>
          </p:nvSpPr>
          <p:spPr>
            <a:xfrm>
              <a:off x="3920760" y="1523160"/>
              <a:ext cx="2791080" cy="1554480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939" name="CustomShape 20"/>
            <p:cNvSpPr/>
            <p:nvPr/>
          </p:nvSpPr>
          <p:spPr>
            <a:xfrm>
              <a:off x="3915002" y="1594325"/>
              <a:ext cx="2796479" cy="1307993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701" b="1" i="1" spc="-1" dirty="0">
                  <a:solidFill>
                    <a:srgbClr val="FFFFFF"/>
                  </a:solidFill>
                  <a:latin typeface="Arial"/>
                </a:rPr>
                <a:t>Учение в общении</a:t>
              </a:r>
              <a:r>
                <a:rPr lang="ru-RU" sz="1701" b="1" spc="-1" dirty="0">
                  <a:solidFill>
                    <a:srgbClr val="FFFFFF"/>
                  </a:solidFill>
                  <a:latin typeface="Arial"/>
                </a:rPr>
                <a:t>, или </a:t>
              </a:r>
              <a:r>
                <a:rPr lang="ru-RU" sz="1701" b="1" i="1" spc="-1" dirty="0">
                  <a:solidFill>
                    <a:srgbClr val="FFFFFF"/>
                  </a:solidFill>
                  <a:latin typeface="Arial"/>
                </a:rPr>
                <a:t>учебное сотрудничество, </a:t>
              </a:r>
              <a:r>
                <a:rPr lang="ru-RU" sz="1701" b="1" spc="-1" dirty="0">
                  <a:solidFill>
                    <a:srgbClr val="FFFFFF"/>
                  </a:solidFill>
                  <a:latin typeface="Arial"/>
                </a:rPr>
                <a:t>задания на работу в парах и малых группах</a:t>
              </a:r>
              <a:endParaRPr lang="ru-RU" sz="1701" spc="-1" dirty="0">
                <a:latin typeface="Arial"/>
              </a:endParaRPr>
            </a:p>
          </p:txBody>
        </p:sp>
      </p:grpSp>
      <p:grpSp>
        <p:nvGrpSpPr>
          <p:cNvPr id="940" name="Group 21"/>
          <p:cNvGrpSpPr/>
          <p:nvPr/>
        </p:nvGrpSpPr>
        <p:grpSpPr>
          <a:xfrm>
            <a:off x="3962400" y="3432175"/>
            <a:ext cx="3579592" cy="2794373"/>
            <a:chOff x="3453840" y="3242160"/>
            <a:chExt cx="3577680" cy="2792880"/>
          </a:xfrm>
        </p:grpSpPr>
        <p:sp>
          <p:nvSpPr>
            <p:cNvPr id="941" name="CustomShape 22"/>
            <p:cNvSpPr/>
            <p:nvPr/>
          </p:nvSpPr>
          <p:spPr>
            <a:xfrm>
              <a:off x="3453840" y="3321720"/>
              <a:ext cx="3577680" cy="2713320"/>
            </a:xfrm>
            <a:prstGeom prst="arc">
              <a:avLst>
                <a:gd name="adj1" fmla="val 10751590"/>
                <a:gd name="adj2" fmla="val 25847"/>
              </a:avLst>
            </a:prstGeom>
            <a:noFill/>
            <a:ln w="76320">
              <a:solidFill>
                <a:srgbClr val="0070C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42" name="CustomShape 23"/>
            <p:cNvSpPr/>
            <p:nvPr/>
          </p:nvSpPr>
          <p:spPr>
            <a:xfrm>
              <a:off x="3453840" y="3242160"/>
              <a:ext cx="3577680" cy="2713320"/>
            </a:xfrm>
            <a:prstGeom prst="arc">
              <a:avLst>
                <a:gd name="adj1" fmla="val 10751590"/>
                <a:gd name="adj2" fmla="val 25847"/>
              </a:avLst>
            </a:prstGeom>
            <a:noFill/>
            <a:ln w="76320">
              <a:solidFill>
                <a:srgbClr val="0070C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43" name="CustomShape 24"/>
            <p:cNvSpPr/>
            <p:nvPr/>
          </p:nvSpPr>
          <p:spPr>
            <a:xfrm>
              <a:off x="3453840" y="3281400"/>
              <a:ext cx="3577680" cy="2713320"/>
            </a:xfrm>
            <a:prstGeom prst="arc">
              <a:avLst>
                <a:gd name="adj1" fmla="val 10751590"/>
                <a:gd name="adj2" fmla="val 25847"/>
              </a:avLst>
            </a:prstGeom>
            <a:noFill/>
            <a:ln w="76320">
              <a:solidFill>
                <a:schemeClr val="tx2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" name="Группа 1"/>
          <p:cNvGrpSpPr/>
          <p:nvPr/>
        </p:nvGrpSpPr>
        <p:grpSpPr>
          <a:xfrm>
            <a:off x="3657599" y="2822575"/>
            <a:ext cx="4587824" cy="1865069"/>
            <a:chOff x="3148171" y="2698726"/>
            <a:chExt cx="4621900" cy="1880144"/>
          </a:xfrm>
        </p:grpSpPr>
        <p:sp>
          <p:nvSpPr>
            <p:cNvPr id="921" name="Line 2"/>
            <p:cNvSpPr/>
            <p:nvPr/>
          </p:nvSpPr>
          <p:spPr>
            <a:xfrm flipV="1">
              <a:off x="6418989" y="2698726"/>
              <a:ext cx="1104844" cy="925630"/>
            </a:xfrm>
            <a:prstGeom prst="line">
              <a:avLst/>
            </a:prstGeom>
            <a:ln w="76320">
              <a:solidFill>
                <a:schemeClr val="tx2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22" name="Line 3"/>
            <p:cNvSpPr/>
            <p:nvPr/>
          </p:nvSpPr>
          <p:spPr>
            <a:xfrm flipH="1">
              <a:off x="7035277" y="4465493"/>
              <a:ext cx="488556" cy="113377"/>
            </a:xfrm>
            <a:prstGeom prst="line">
              <a:avLst/>
            </a:prstGeom>
            <a:ln w="76320">
              <a:solidFill>
                <a:schemeClr val="tx2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23" name="Line 4"/>
            <p:cNvSpPr/>
            <p:nvPr/>
          </p:nvSpPr>
          <p:spPr>
            <a:xfrm flipH="1" flipV="1">
              <a:off x="3301704" y="3466886"/>
              <a:ext cx="484997" cy="470504"/>
            </a:xfrm>
            <a:prstGeom prst="line">
              <a:avLst/>
            </a:prstGeom>
            <a:ln w="76320">
              <a:solidFill>
                <a:schemeClr val="tx2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44" name="Line 25"/>
            <p:cNvSpPr/>
            <p:nvPr/>
          </p:nvSpPr>
          <p:spPr>
            <a:xfrm flipH="1" flipV="1">
              <a:off x="3148171" y="4388675"/>
              <a:ext cx="307513" cy="29071"/>
            </a:xfrm>
            <a:prstGeom prst="line">
              <a:avLst/>
            </a:prstGeom>
            <a:ln w="76320">
              <a:solidFill>
                <a:schemeClr val="tx2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45" name="Line 26"/>
            <p:cNvSpPr/>
            <p:nvPr/>
          </p:nvSpPr>
          <p:spPr>
            <a:xfrm flipV="1">
              <a:off x="5297619" y="3005990"/>
              <a:ext cx="0" cy="307264"/>
            </a:xfrm>
            <a:prstGeom prst="line">
              <a:avLst/>
            </a:prstGeom>
            <a:ln w="76320">
              <a:solidFill>
                <a:schemeClr val="tx2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46" name="Line 27"/>
            <p:cNvSpPr/>
            <p:nvPr/>
          </p:nvSpPr>
          <p:spPr>
            <a:xfrm flipV="1">
              <a:off x="6911411" y="3415450"/>
              <a:ext cx="858660" cy="749697"/>
            </a:xfrm>
            <a:prstGeom prst="line">
              <a:avLst/>
            </a:prstGeom>
            <a:ln w="76320">
              <a:solidFill>
                <a:schemeClr val="tx2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947" name="Group 28"/>
          <p:cNvGrpSpPr/>
          <p:nvPr/>
        </p:nvGrpSpPr>
        <p:grpSpPr>
          <a:xfrm>
            <a:off x="8026058" y="3127375"/>
            <a:ext cx="3249604" cy="1142309"/>
            <a:chOff x="7926271" y="2899557"/>
            <a:chExt cx="3687840" cy="995040"/>
          </a:xfrm>
          <a:solidFill>
            <a:schemeClr val="accent2">
              <a:lumMod val="75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948" name="CustomShape 29"/>
            <p:cNvSpPr/>
            <p:nvPr/>
          </p:nvSpPr>
          <p:spPr>
            <a:xfrm>
              <a:off x="7926271" y="2899557"/>
              <a:ext cx="3687840" cy="995040"/>
            </a:xfrm>
            <a:prstGeom prst="rect">
              <a:avLst/>
            </a:prstGeom>
            <a:grpFill/>
            <a:ln w="9360">
              <a:solidFill>
                <a:srgbClr val="013253"/>
              </a:solidFill>
              <a:round/>
            </a:ln>
            <a:effectLst>
              <a:outerShdw blurRad="38100" dist="25560" dir="5400000" algn="t" rotWithShape="0">
                <a:srgbClr val="000000">
                  <a:alpha val="27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9" name="CustomShape 30"/>
            <p:cNvSpPr/>
            <p:nvPr/>
          </p:nvSpPr>
          <p:spPr>
            <a:xfrm>
              <a:off x="7984308" y="2965933"/>
              <a:ext cx="3593880" cy="778320"/>
            </a:xfrm>
            <a:prstGeom prst="rect">
              <a:avLst/>
            </a:prstGeom>
            <a:grpFill/>
            <a:ln>
              <a:noFill/>
            </a:ln>
            <a:effectLst>
              <a:outerShdw blurRad="38100" dist="25560" dir="5400000" algn="tl" rotWithShape="0">
                <a:srgbClr val="000000">
                  <a:alpha val="27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701" b="1" i="1" spc="-1" dirty="0">
                  <a:solidFill>
                    <a:srgbClr val="FFFFFF"/>
                  </a:solidFill>
                  <a:latin typeface="Arial"/>
                </a:rPr>
                <a:t>Интеграция знаний: </a:t>
              </a:r>
              <a:r>
                <a:rPr lang="ru-RU" sz="1701" b="1" spc="-1" dirty="0">
                  <a:solidFill>
                    <a:srgbClr val="FFFFFF"/>
                  </a:solidFill>
                  <a:latin typeface="Arial"/>
                </a:rPr>
                <a:t>общие методологические подходы, выявление связей, аналогий</a:t>
              </a:r>
              <a:endParaRPr lang="ru-RU" sz="1701" spc="-1" dirty="0"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067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-68965"/>
            <a:ext cx="11277600" cy="1818091"/>
          </a:xfrm>
          <a:prstGeom prst="rect">
            <a:avLst/>
          </a:prstGeom>
        </p:spPr>
        <p:txBody>
          <a:bodyPr vert="horz" wrap="square" lIns="0" tIns="276508" rIns="0" bIns="0" rtlCol="0" anchor="ctr">
            <a:spAutoFit/>
          </a:bodyPr>
          <a:lstStyle/>
          <a:p>
            <a:pPr marL="120880" algn="just">
              <a:lnSpc>
                <a:spcPct val="100000"/>
              </a:lnSpc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Международной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 по оценке образовательных достижений учащихся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PISA: 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оценить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обладают ли учащиеся, получившие общее обязательное образование, знаниями и умениями, необходимыми для полноценного функционирования в обществе, т.е. функциональной грамотностью. </a:t>
            </a:r>
            <a:endParaRPr sz="20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0" y="1831975"/>
            <a:ext cx="5867400" cy="5354491"/>
          </a:xfrm>
          <a:prstGeom prst="rect">
            <a:avLst/>
          </a:prstGeom>
        </p:spPr>
        <p:txBody>
          <a:bodyPr vert="horz" wrap="square" lIns="0" tIns="319354" rIns="0" bIns="0" rtlCol="0">
            <a:spAutoFit/>
          </a:bodyPr>
          <a:lstStyle/>
          <a:p>
            <a:pPr marL="513288" marR="6074" indent="0" algn="just">
              <a:lnSpc>
                <a:spcPts val="2800"/>
              </a:lnSpc>
              <a:buNone/>
            </a:pPr>
            <a:endParaRPr lang="ru-RU" sz="2800" i="0" dirty="0" smtClean="0"/>
          </a:p>
          <a:p>
            <a:pPr marL="513288" marR="6074" indent="0" algn="just">
              <a:lnSpc>
                <a:spcPts val="2800"/>
              </a:lnSpc>
              <a:buNone/>
            </a:pPr>
            <a:r>
              <a:rPr sz="2800" i="0" dirty="0" smtClean="0"/>
              <a:t>«</a:t>
            </a:r>
            <a:r>
              <a:rPr sz="2800" i="0" dirty="0"/>
              <a:t>Фу</a:t>
            </a:r>
            <a:r>
              <a:rPr sz="2800" i="0" spc="-10" dirty="0"/>
              <a:t>н</a:t>
            </a:r>
            <a:r>
              <a:rPr sz="2800" i="0" spc="-5" dirty="0"/>
              <a:t>кц</a:t>
            </a:r>
            <a:r>
              <a:rPr sz="2800" i="0" dirty="0"/>
              <a:t>и</a:t>
            </a:r>
            <a:r>
              <a:rPr sz="2800" i="0" spc="5" dirty="0"/>
              <a:t>о</a:t>
            </a:r>
            <a:r>
              <a:rPr sz="2800" i="0" spc="-10" dirty="0"/>
              <a:t>н</a:t>
            </a:r>
            <a:r>
              <a:rPr sz="2800" i="0" dirty="0"/>
              <a:t>а</a:t>
            </a:r>
            <a:r>
              <a:rPr sz="2800" i="0" spc="-10" dirty="0"/>
              <a:t>л</a:t>
            </a:r>
            <a:r>
              <a:rPr sz="2800" i="0" dirty="0"/>
              <a:t>ь</a:t>
            </a:r>
            <a:r>
              <a:rPr sz="2800" i="0" spc="-10" dirty="0"/>
              <a:t>н</a:t>
            </a:r>
            <a:r>
              <a:rPr sz="2800" i="0" dirty="0"/>
              <a:t>о</a:t>
            </a:r>
            <a:r>
              <a:rPr sz="2800" i="0" spc="-38" dirty="0"/>
              <a:t> </a:t>
            </a:r>
            <a:r>
              <a:rPr sz="2800" i="0" dirty="0"/>
              <a:t>г</a:t>
            </a:r>
            <a:r>
              <a:rPr sz="2800" i="0" spc="-5" dirty="0"/>
              <a:t>р</a:t>
            </a:r>
            <a:r>
              <a:rPr sz="2800" i="0" dirty="0"/>
              <a:t>а</a:t>
            </a:r>
            <a:r>
              <a:rPr sz="2800" i="0" spc="5" dirty="0"/>
              <a:t>м</a:t>
            </a:r>
            <a:r>
              <a:rPr sz="2800" i="0" spc="-19" dirty="0"/>
              <a:t>о</a:t>
            </a:r>
            <a:r>
              <a:rPr sz="2800" i="0" dirty="0"/>
              <a:t>т</a:t>
            </a:r>
            <a:r>
              <a:rPr sz="2800" i="0" spc="-10" dirty="0"/>
              <a:t>н</a:t>
            </a:r>
            <a:r>
              <a:rPr sz="2800" i="0" spc="-5" dirty="0"/>
              <a:t>ы</a:t>
            </a:r>
            <a:r>
              <a:rPr sz="2800" i="0" dirty="0"/>
              <a:t>й</a:t>
            </a:r>
            <a:r>
              <a:rPr sz="2800" i="0" spc="-43" dirty="0"/>
              <a:t> </a:t>
            </a:r>
            <a:r>
              <a:rPr sz="2800" i="0" spc="-10" dirty="0"/>
              <a:t>ч</a:t>
            </a:r>
            <a:r>
              <a:rPr sz="2800" i="0" spc="-53" dirty="0"/>
              <a:t>е</a:t>
            </a:r>
            <a:r>
              <a:rPr sz="2800" i="0" spc="-5" dirty="0"/>
              <a:t>л</a:t>
            </a:r>
            <a:r>
              <a:rPr sz="2800" i="0" spc="5" dirty="0"/>
              <a:t>о</a:t>
            </a:r>
            <a:r>
              <a:rPr sz="2800" i="0" dirty="0"/>
              <a:t>в</a:t>
            </a:r>
            <a:r>
              <a:rPr sz="2800" i="0" spc="-10" dirty="0"/>
              <a:t>е</a:t>
            </a:r>
            <a:r>
              <a:rPr sz="2800" i="0" dirty="0"/>
              <a:t>к</a:t>
            </a:r>
            <a:r>
              <a:rPr sz="2800" i="0" spc="-5" dirty="0"/>
              <a:t> </a:t>
            </a:r>
            <a:r>
              <a:rPr sz="2800" i="0" dirty="0"/>
              <a:t>—</a:t>
            </a:r>
            <a:r>
              <a:rPr sz="2800" i="0" spc="-10" dirty="0"/>
              <a:t> </a:t>
            </a:r>
            <a:r>
              <a:rPr sz="2800" i="0" spc="-29" dirty="0"/>
              <a:t>э</a:t>
            </a:r>
            <a:r>
              <a:rPr sz="2800" i="0" spc="-33" dirty="0"/>
              <a:t>то </a:t>
            </a:r>
            <a:r>
              <a:rPr sz="2800" i="0" spc="-10" dirty="0"/>
              <a:t>ч</a:t>
            </a:r>
            <a:r>
              <a:rPr sz="2800" i="0" spc="-53" dirty="0"/>
              <a:t>е</a:t>
            </a:r>
            <a:r>
              <a:rPr sz="2800" i="0" spc="-10" dirty="0"/>
              <a:t>л</a:t>
            </a:r>
            <a:r>
              <a:rPr sz="2800" i="0" spc="5" dirty="0"/>
              <a:t>о</a:t>
            </a:r>
            <a:r>
              <a:rPr sz="2800" i="0" dirty="0"/>
              <a:t>в</a:t>
            </a:r>
            <a:r>
              <a:rPr sz="2800" i="0" spc="-10" dirty="0"/>
              <a:t>е</a:t>
            </a:r>
            <a:r>
              <a:rPr sz="2800" i="0" spc="-5" dirty="0"/>
              <a:t>к</a:t>
            </a:r>
            <a:r>
              <a:rPr sz="2800" i="0" dirty="0"/>
              <a:t>,</a:t>
            </a:r>
            <a:r>
              <a:rPr sz="2800" i="0" spc="-14" dirty="0"/>
              <a:t> </a:t>
            </a:r>
            <a:r>
              <a:rPr sz="2800" i="0" spc="-38" dirty="0"/>
              <a:t>к</a:t>
            </a:r>
            <a:r>
              <a:rPr sz="2800" i="0" spc="-19" dirty="0"/>
              <a:t>о</a:t>
            </a:r>
            <a:r>
              <a:rPr sz="2800" i="0" spc="-33" dirty="0"/>
              <a:t>т</a:t>
            </a:r>
            <a:r>
              <a:rPr sz="2800" i="0" spc="5" dirty="0"/>
              <a:t>о</a:t>
            </a:r>
            <a:r>
              <a:rPr sz="2800" i="0" spc="-5" dirty="0"/>
              <a:t>ры</a:t>
            </a:r>
            <a:r>
              <a:rPr sz="2800" i="0" dirty="0"/>
              <a:t>й</a:t>
            </a:r>
            <a:r>
              <a:rPr sz="2800" i="0" spc="-33" dirty="0"/>
              <a:t> </a:t>
            </a:r>
            <a:r>
              <a:rPr sz="2800" i="0" spc="-10" dirty="0">
                <a:solidFill>
                  <a:srgbClr val="FF0000"/>
                </a:solidFill>
              </a:rPr>
              <a:t>с</a:t>
            </a:r>
            <a:r>
              <a:rPr sz="2800" i="0" spc="-5" dirty="0">
                <a:solidFill>
                  <a:srgbClr val="FF0000"/>
                </a:solidFill>
              </a:rPr>
              <a:t>п</a:t>
            </a:r>
            <a:r>
              <a:rPr sz="2800" i="0" spc="5" dirty="0">
                <a:solidFill>
                  <a:srgbClr val="FF0000"/>
                </a:solidFill>
              </a:rPr>
              <a:t>о</a:t>
            </a:r>
            <a:r>
              <a:rPr sz="2800" i="0" spc="-10" dirty="0">
                <a:solidFill>
                  <a:srgbClr val="FF0000"/>
                </a:solidFill>
              </a:rPr>
              <a:t>с</a:t>
            </a:r>
            <a:r>
              <a:rPr sz="2800" i="0" spc="5" dirty="0">
                <a:solidFill>
                  <a:srgbClr val="FF0000"/>
                </a:solidFill>
              </a:rPr>
              <a:t>о</a:t>
            </a:r>
            <a:r>
              <a:rPr sz="2800" i="0" dirty="0">
                <a:solidFill>
                  <a:srgbClr val="FF0000"/>
                </a:solidFill>
              </a:rPr>
              <a:t>б</a:t>
            </a:r>
            <a:r>
              <a:rPr sz="2800" i="0" spc="-10" dirty="0">
                <a:solidFill>
                  <a:srgbClr val="FF0000"/>
                </a:solidFill>
              </a:rPr>
              <a:t>е</a:t>
            </a:r>
            <a:r>
              <a:rPr sz="2800" i="0" dirty="0">
                <a:solidFill>
                  <a:srgbClr val="FF0000"/>
                </a:solidFill>
              </a:rPr>
              <a:t>н</a:t>
            </a:r>
            <a:r>
              <a:rPr sz="2800" i="0" spc="-29" dirty="0">
                <a:solidFill>
                  <a:srgbClr val="FF0000"/>
                </a:solidFill>
              </a:rPr>
              <a:t> </a:t>
            </a:r>
            <a:r>
              <a:rPr sz="2800" i="0" dirty="0">
                <a:solidFill>
                  <a:srgbClr val="FF0000"/>
                </a:solidFill>
              </a:rPr>
              <a:t>и</a:t>
            </a:r>
            <a:r>
              <a:rPr sz="2800" i="0" spc="-10" dirty="0">
                <a:solidFill>
                  <a:srgbClr val="FF0000"/>
                </a:solidFill>
              </a:rPr>
              <a:t>с</a:t>
            </a:r>
            <a:r>
              <a:rPr sz="2800" i="0" spc="-5" dirty="0">
                <a:solidFill>
                  <a:srgbClr val="FF0000"/>
                </a:solidFill>
              </a:rPr>
              <a:t>п</a:t>
            </a:r>
            <a:r>
              <a:rPr sz="2800" i="0" spc="-43" dirty="0">
                <a:solidFill>
                  <a:srgbClr val="FF0000"/>
                </a:solidFill>
              </a:rPr>
              <a:t>о</a:t>
            </a:r>
            <a:r>
              <a:rPr sz="2800" i="0" spc="-10" dirty="0">
                <a:solidFill>
                  <a:srgbClr val="FF0000"/>
                </a:solidFill>
              </a:rPr>
              <a:t>л</a:t>
            </a:r>
            <a:r>
              <a:rPr sz="2800" i="0" dirty="0">
                <a:solidFill>
                  <a:srgbClr val="FF0000"/>
                </a:solidFill>
              </a:rPr>
              <a:t>ь</a:t>
            </a:r>
            <a:r>
              <a:rPr sz="2800" i="0" spc="-10" dirty="0">
                <a:solidFill>
                  <a:srgbClr val="FF0000"/>
                </a:solidFill>
              </a:rPr>
              <a:t>з</a:t>
            </a:r>
            <a:r>
              <a:rPr sz="2800" i="0" spc="5" dirty="0">
                <a:solidFill>
                  <a:srgbClr val="FF0000"/>
                </a:solidFill>
              </a:rPr>
              <a:t>о</a:t>
            </a:r>
            <a:r>
              <a:rPr sz="2800" i="0" spc="-14" dirty="0">
                <a:solidFill>
                  <a:srgbClr val="FF0000"/>
                </a:solidFill>
              </a:rPr>
              <a:t>ва</a:t>
            </a:r>
            <a:r>
              <a:rPr sz="2800" i="0" dirty="0">
                <a:solidFill>
                  <a:srgbClr val="FF0000"/>
                </a:solidFill>
              </a:rPr>
              <a:t>ть</a:t>
            </a:r>
            <a:r>
              <a:rPr sz="2800" i="0" spc="-43" dirty="0">
                <a:solidFill>
                  <a:srgbClr val="FF0000"/>
                </a:solidFill>
              </a:rPr>
              <a:t> </a:t>
            </a:r>
            <a:r>
              <a:rPr sz="2800" i="0" dirty="0"/>
              <a:t>в</a:t>
            </a:r>
            <a:r>
              <a:rPr sz="2800" i="0" spc="-10" dirty="0"/>
              <a:t>с</a:t>
            </a:r>
            <a:r>
              <a:rPr sz="2800" i="0" dirty="0"/>
              <a:t>е</a:t>
            </a:r>
            <a:r>
              <a:rPr sz="2800" i="0" spc="-29" dirty="0"/>
              <a:t> </a:t>
            </a:r>
            <a:r>
              <a:rPr sz="2800" i="0" spc="-5" dirty="0"/>
              <a:t>п</a:t>
            </a:r>
            <a:r>
              <a:rPr sz="2800" i="0" spc="5" dirty="0"/>
              <a:t>о</a:t>
            </a:r>
            <a:r>
              <a:rPr sz="2800" i="0" spc="-10" dirty="0"/>
              <a:t>с</a:t>
            </a:r>
            <a:r>
              <a:rPr sz="2800" i="0" spc="-33" dirty="0"/>
              <a:t>т</a:t>
            </a:r>
            <a:r>
              <a:rPr sz="2800" i="0" spc="5" dirty="0"/>
              <a:t>о</a:t>
            </a:r>
            <a:r>
              <a:rPr sz="2800" i="0" dirty="0"/>
              <a:t>я</a:t>
            </a:r>
            <a:r>
              <a:rPr sz="2800" i="0" spc="-10" dirty="0"/>
              <a:t>нно </a:t>
            </a:r>
            <a:r>
              <a:rPr sz="2800" i="0" spc="-5" dirty="0"/>
              <a:t>пр</a:t>
            </a:r>
            <a:r>
              <a:rPr sz="2800" i="0" dirty="0"/>
              <a:t>и</a:t>
            </a:r>
            <a:r>
              <a:rPr sz="2800" i="0" spc="5" dirty="0"/>
              <a:t>о</a:t>
            </a:r>
            <a:r>
              <a:rPr sz="2800" i="0" dirty="0"/>
              <a:t>б</a:t>
            </a:r>
            <a:r>
              <a:rPr sz="2800" i="0" spc="-5" dirty="0"/>
              <a:t>р</a:t>
            </a:r>
            <a:r>
              <a:rPr sz="2800" i="0" spc="-19" dirty="0"/>
              <a:t>е</a:t>
            </a:r>
            <a:r>
              <a:rPr sz="2800" i="0" dirty="0"/>
              <a:t>та</a:t>
            </a:r>
            <a:r>
              <a:rPr sz="2800" i="0" spc="-19" dirty="0"/>
              <a:t>е</a:t>
            </a:r>
            <a:r>
              <a:rPr sz="2800" i="0" spc="5" dirty="0"/>
              <a:t>м</a:t>
            </a:r>
            <a:r>
              <a:rPr sz="2800" i="0" spc="-5" dirty="0"/>
              <a:t>ы</a:t>
            </a:r>
            <a:r>
              <a:rPr sz="2800" i="0" dirty="0"/>
              <a:t>е</a:t>
            </a:r>
            <a:r>
              <a:rPr sz="2800" i="0" spc="-48" dirty="0"/>
              <a:t> </a:t>
            </a:r>
            <a:r>
              <a:rPr sz="2800" i="0" dirty="0"/>
              <a:t>в</a:t>
            </a:r>
            <a:r>
              <a:rPr sz="2800" i="0" spc="-10" dirty="0"/>
              <a:t> </a:t>
            </a:r>
            <a:r>
              <a:rPr sz="2800" i="0" spc="-19" dirty="0"/>
              <a:t>т</a:t>
            </a:r>
            <a:r>
              <a:rPr sz="2800" i="0" spc="-10" dirty="0"/>
              <a:t>ечен</a:t>
            </a:r>
            <a:r>
              <a:rPr sz="2800" i="0" dirty="0"/>
              <a:t>ие</a:t>
            </a:r>
            <a:r>
              <a:rPr sz="2800" i="0" spc="-29" dirty="0"/>
              <a:t> </a:t>
            </a:r>
            <a:r>
              <a:rPr sz="2800" i="0" dirty="0"/>
              <a:t>жи</a:t>
            </a:r>
            <a:r>
              <a:rPr sz="2800" i="0" spc="-5" dirty="0"/>
              <a:t>з</a:t>
            </a:r>
            <a:r>
              <a:rPr sz="2800" i="0" spc="-10" dirty="0"/>
              <a:t>н</a:t>
            </a:r>
            <a:r>
              <a:rPr sz="2800" i="0" dirty="0"/>
              <a:t>и</a:t>
            </a:r>
            <a:r>
              <a:rPr sz="2800" i="0" spc="-19" dirty="0"/>
              <a:t> </a:t>
            </a:r>
            <a:r>
              <a:rPr sz="2800" i="0" spc="-5" dirty="0"/>
              <a:t>з</a:t>
            </a:r>
            <a:r>
              <a:rPr sz="2800" i="0" spc="-10" dirty="0"/>
              <a:t>н</a:t>
            </a:r>
            <a:r>
              <a:rPr sz="2800" i="0" dirty="0"/>
              <a:t>а</a:t>
            </a:r>
            <a:r>
              <a:rPr sz="2800" i="0" spc="-10" dirty="0"/>
              <a:t>н</a:t>
            </a:r>
            <a:r>
              <a:rPr sz="2800" i="0" dirty="0"/>
              <a:t>ия,</a:t>
            </a:r>
            <a:r>
              <a:rPr sz="2800" i="0" spc="-29" dirty="0"/>
              <a:t> </a:t>
            </a:r>
            <a:r>
              <a:rPr sz="2800" i="0" spc="-19" dirty="0"/>
              <a:t>у</a:t>
            </a:r>
            <a:r>
              <a:rPr sz="2800" i="0" spc="5" dirty="0"/>
              <a:t>м</a:t>
            </a:r>
            <a:r>
              <a:rPr sz="2800" i="0" spc="-10" dirty="0"/>
              <a:t>ен</a:t>
            </a:r>
            <a:r>
              <a:rPr sz="2800" i="0" dirty="0"/>
              <a:t>ия</a:t>
            </a:r>
            <a:r>
              <a:rPr sz="2800" i="0" spc="-29" dirty="0"/>
              <a:t> </a:t>
            </a:r>
            <a:r>
              <a:rPr sz="2800" i="0" dirty="0"/>
              <a:t>и</a:t>
            </a:r>
            <a:r>
              <a:rPr sz="2800" i="0" spc="-10" dirty="0"/>
              <a:t> н</a:t>
            </a:r>
            <a:r>
              <a:rPr sz="2800" i="0" dirty="0"/>
              <a:t>ав</a:t>
            </a:r>
            <a:r>
              <a:rPr sz="2800" i="0" spc="-5" dirty="0"/>
              <a:t>ык</a:t>
            </a:r>
            <a:r>
              <a:rPr sz="2800" i="0" dirty="0"/>
              <a:t>и</a:t>
            </a:r>
            <a:r>
              <a:rPr sz="2800" i="0" spc="-19" dirty="0"/>
              <a:t> </a:t>
            </a:r>
            <a:r>
              <a:rPr sz="2800" i="0" spc="-5" dirty="0">
                <a:solidFill>
                  <a:srgbClr val="FF0000"/>
                </a:solidFill>
              </a:rPr>
              <a:t>дл</a:t>
            </a:r>
            <a:r>
              <a:rPr sz="2800" i="0" dirty="0">
                <a:solidFill>
                  <a:srgbClr val="FF0000"/>
                </a:solidFill>
              </a:rPr>
              <a:t>я </a:t>
            </a:r>
            <a:r>
              <a:rPr sz="2800" i="0" spc="-5" dirty="0">
                <a:solidFill>
                  <a:srgbClr val="FF0000"/>
                </a:solidFill>
              </a:rPr>
              <a:t>р</a:t>
            </a:r>
            <a:r>
              <a:rPr sz="2800" i="0" spc="-10" dirty="0">
                <a:solidFill>
                  <a:srgbClr val="FF0000"/>
                </a:solidFill>
              </a:rPr>
              <a:t>ешен</a:t>
            </a:r>
            <a:r>
              <a:rPr sz="2800" i="0" dirty="0">
                <a:solidFill>
                  <a:srgbClr val="FF0000"/>
                </a:solidFill>
              </a:rPr>
              <a:t>ия</a:t>
            </a:r>
            <a:r>
              <a:rPr sz="2800" i="0" spc="-19" dirty="0">
                <a:solidFill>
                  <a:srgbClr val="FF0000"/>
                </a:solidFill>
              </a:rPr>
              <a:t> </a:t>
            </a:r>
            <a:r>
              <a:rPr sz="2800" i="0" spc="5" dirty="0">
                <a:solidFill>
                  <a:srgbClr val="FF0000"/>
                </a:solidFill>
              </a:rPr>
              <a:t>м</a:t>
            </a:r>
            <a:r>
              <a:rPr sz="2800" i="0" dirty="0">
                <a:solidFill>
                  <a:srgbClr val="FF0000"/>
                </a:solidFill>
              </a:rPr>
              <a:t>а</a:t>
            </a:r>
            <a:r>
              <a:rPr sz="2800" i="0" spc="-38" dirty="0">
                <a:solidFill>
                  <a:srgbClr val="FF0000"/>
                </a:solidFill>
              </a:rPr>
              <a:t>к</a:t>
            </a:r>
            <a:r>
              <a:rPr sz="2800" i="0" spc="-10" dirty="0">
                <a:solidFill>
                  <a:srgbClr val="FF0000"/>
                </a:solidFill>
              </a:rPr>
              <a:t>с</a:t>
            </a:r>
            <a:r>
              <a:rPr sz="2800" i="0" dirty="0">
                <a:solidFill>
                  <a:srgbClr val="FF0000"/>
                </a:solidFill>
              </a:rPr>
              <a:t>и</a:t>
            </a:r>
            <a:r>
              <a:rPr sz="2800" i="0" spc="5" dirty="0">
                <a:solidFill>
                  <a:srgbClr val="FF0000"/>
                </a:solidFill>
              </a:rPr>
              <a:t>м</a:t>
            </a:r>
            <a:r>
              <a:rPr sz="2800" i="0" dirty="0">
                <a:solidFill>
                  <a:srgbClr val="FF0000"/>
                </a:solidFill>
              </a:rPr>
              <a:t>а</a:t>
            </a:r>
            <a:r>
              <a:rPr sz="2800" i="0" spc="-10" dirty="0">
                <a:solidFill>
                  <a:srgbClr val="FF0000"/>
                </a:solidFill>
              </a:rPr>
              <a:t>л</a:t>
            </a:r>
            <a:r>
              <a:rPr sz="2800" i="0" dirty="0">
                <a:solidFill>
                  <a:srgbClr val="FF0000"/>
                </a:solidFill>
              </a:rPr>
              <a:t>ь</a:t>
            </a:r>
            <a:r>
              <a:rPr sz="2800" i="0" spc="-10" dirty="0">
                <a:solidFill>
                  <a:srgbClr val="FF0000"/>
                </a:solidFill>
              </a:rPr>
              <a:t>н</a:t>
            </a:r>
            <a:r>
              <a:rPr sz="2800" i="0" dirty="0">
                <a:solidFill>
                  <a:srgbClr val="FF0000"/>
                </a:solidFill>
              </a:rPr>
              <a:t>о</a:t>
            </a:r>
            <a:r>
              <a:rPr sz="2800" i="0" spc="-38" dirty="0">
                <a:solidFill>
                  <a:srgbClr val="FF0000"/>
                </a:solidFill>
              </a:rPr>
              <a:t> </a:t>
            </a:r>
            <a:r>
              <a:rPr sz="2800" i="0" spc="-10" dirty="0">
                <a:solidFill>
                  <a:srgbClr val="FF0000"/>
                </a:solidFill>
              </a:rPr>
              <a:t>ш</a:t>
            </a:r>
            <a:r>
              <a:rPr sz="2800" i="0" dirty="0">
                <a:solidFill>
                  <a:srgbClr val="FF0000"/>
                </a:solidFill>
              </a:rPr>
              <a:t>и</a:t>
            </a:r>
            <a:r>
              <a:rPr sz="2800" i="0" spc="-5" dirty="0">
                <a:solidFill>
                  <a:srgbClr val="FF0000"/>
                </a:solidFill>
              </a:rPr>
              <a:t>р</a:t>
            </a:r>
            <a:r>
              <a:rPr sz="2800" i="0" spc="5" dirty="0">
                <a:solidFill>
                  <a:srgbClr val="FF0000"/>
                </a:solidFill>
              </a:rPr>
              <a:t>о</a:t>
            </a:r>
            <a:r>
              <a:rPr sz="2800" i="0" spc="-38" dirty="0">
                <a:solidFill>
                  <a:srgbClr val="FF0000"/>
                </a:solidFill>
              </a:rPr>
              <a:t>к</a:t>
            </a:r>
            <a:r>
              <a:rPr sz="2800" i="0" spc="5" dirty="0">
                <a:solidFill>
                  <a:srgbClr val="FF0000"/>
                </a:solidFill>
              </a:rPr>
              <a:t>о</a:t>
            </a:r>
            <a:r>
              <a:rPr sz="2800" i="0" spc="-33" dirty="0">
                <a:solidFill>
                  <a:srgbClr val="FF0000"/>
                </a:solidFill>
              </a:rPr>
              <a:t>г</a:t>
            </a:r>
            <a:r>
              <a:rPr sz="2800" i="0" dirty="0">
                <a:solidFill>
                  <a:srgbClr val="FF0000"/>
                </a:solidFill>
              </a:rPr>
              <a:t>о</a:t>
            </a:r>
            <a:r>
              <a:rPr sz="2800" i="0" spc="-38" dirty="0">
                <a:solidFill>
                  <a:srgbClr val="FF0000"/>
                </a:solidFill>
              </a:rPr>
              <a:t> </a:t>
            </a:r>
            <a:r>
              <a:rPr sz="2800" i="0" spc="-5" dirty="0">
                <a:solidFill>
                  <a:srgbClr val="FF0000"/>
                </a:solidFill>
              </a:rPr>
              <a:t>д</a:t>
            </a:r>
            <a:r>
              <a:rPr sz="2800" i="0" dirty="0">
                <a:solidFill>
                  <a:srgbClr val="FF0000"/>
                </a:solidFill>
              </a:rPr>
              <a:t>иа</a:t>
            </a:r>
            <a:r>
              <a:rPr sz="2800" i="0" spc="-5" dirty="0">
                <a:solidFill>
                  <a:srgbClr val="FF0000"/>
                </a:solidFill>
              </a:rPr>
              <a:t>п</a:t>
            </a:r>
            <a:r>
              <a:rPr sz="2800" i="0" dirty="0">
                <a:solidFill>
                  <a:srgbClr val="FF0000"/>
                </a:solidFill>
              </a:rPr>
              <a:t>а</a:t>
            </a:r>
            <a:r>
              <a:rPr sz="2800" i="0" spc="-10" dirty="0">
                <a:solidFill>
                  <a:srgbClr val="FF0000"/>
                </a:solidFill>
              </a:rPr>
              <a:t>з</a:t>
            </a:r>
            <a:r>
              <a:rPr sz="2800" i="0" spc="5" dirty="0">
                <a:solidFill>
                  <a:srgbClr val="FF0000"/>
                </a:solidFill>
              </a:rPr>
              <a:t>о</a:t>
            </a:r>
            <a:r>
              <a:rPr sz="2800" i="0" spc="-10" dirty="0">
                <a:solidFill>
                  <a:srgbClr val="FF0000"/>
                </a:solidFill>
              </a:rPr>
              <a:t>н</a:t>
            </a:r>
            <a:r>
              <a:rPr sz="2800" i="0" dirty="0">
                <a:solidFill>
                  <a:srgbClr val="FF0000"/>
                </a:solidFill>
              </a:rPr>
              <a:t>а</a:t>
            </a:r>
            <a:r>
              <a:rPr sz="2800" i="0" spc="-43" dirty="0">
                <a:solidFill>
                  <a:srgbClr val="FF0000"/>
                </a:solidFill>
              </a:rPr>
              <a:t> </a:t>
            </a:r>
            <a:r>
              <a:rPr sz="2800" i="0" dirty="0">
                <a:solidFill>
                  <a:srgbClr val="FF0000"/>
                </a:solidFill>
              </a:rPr>
              <a:t>жи</a:t>
            </a:r>
            <a:r>
              <a:rPr sz="2800" i="0" spc="-10" dirty="0">
                <a:solidFill>
                  <a:srgbClr val="FF0000"/>
                </a:solidFill>
              </a:rPr>
              <a:t>зненн</a:t>
            </a:r>
            <a:r>
              <a:rPr sz="2800" i="0" spc="-5" dirty="0">
                <a:solidFill>
                  <a:srgbClr val="FF0000"/>
                </a:solidFill>
              </a:rPr>
              <a:t>ы</a:t>
            </a:r>
            <a:r>
              <a:rPr sz="2800" i="0" dirty="0">
                <a:solidFill>
                  <a:srgbClr val="FF0000"/>
                </a:solidFill>
              </a:rPr>
              <a:t>х</a:t>
            </a:r>
            <a:r>
              <a:rPr sz="2800" i="0" spc="-19" dirty="0">
                <a:solidFill>
                  <a:srgbClr val="FF0000"/>
                </a:solidFill>
              </a:rPr>
              <a:t> </a:t>
            </a:r>
            <a:r>
              <a:rPr sz="2800" i="0" spc="-10" dirty="0">
                <a:solidFill>
                  <a:srgbClr val="FF0000"/>
                </a:solidFill>
              </a:rPr>
              <a:t>з</a:t>
            </a:r>
            <a:r>
              <a:rPr sz="2800" i="0" dirty="0">
                <a:solidFill>
                  <a:srgbClr val="FF0000"/>
                </a:solidFill>
              </a:rPr>
              <a:t>а</a:t>
            </a:r>
            <a:r>
              <a:rPr sz="2800" i="0" spc="-5" dirty="0">
                <a:solidFill>
                  <a:srgbClr val="FF0000"/>
                </a:solidFill>
              </a:rPr>
              <a:t>д</a:t>
            </a:r>
            <a:r>
              <a:rPr sz="2800" i="0" dirty="0">
                <a:solidFill>
                  <a:srgbClr val="FF0000"/>
                </a:solidFill>
              </a:rPr>
              <a:t>ач </a:t>
            </a:r>
            <a:r>
              <a:rPr sz="2800" i="0" dirty="0"/>
              <a:t>в</a:t>
            </a:r>
            <a:r>
              <a:rPr sz="2800" i="0" spc="-10" dirty="0"/>
              <a:t> </a:t>
            </a:r>
            <a:r>
              <a:rPr sz="2800" i="0" spc="-5" dirty="0"/>
              <a:t>р</a:t>
            </a:r>
            <a:r>
              <a:rPr sz="2800" i="0" dirty="0"/>
              <a:t>а</a:t>
            </a:r>
            <a:r>
              <a:rPr sz="2800" i="0" spc="-53" dirty="0"/>
              <a:t>з</a:t>
            </a:r>
            <a:r>
              <a:rPr sz="2800" i="0" spc="-10" dirty="0"/>
              <a:t>л</a:t>
            </a:r>
            <a:r>
              <a:rPr sz="2800" i="0" dirty="0"/>
              <a:t>и</a:t>
            </a:r>
            <a:r>
              <a:rPr sz="2800" i="0" spc="-10" dirty="0"/>
              <a:t>чн</a:t>
            </a:r>
            <a:r>
              <a:rPr sz="2800" i="0" spc="-5" dirty="0"/>
              <a:t>ы</a:t>
            </a:r>
            <a:r>
              <a:rPr sz="2800" i="0" dirty="0"/>
              <a:t>х</a:t>
            </a:r>
            <a:r>
              <a:rPr sz="2800" i="0" spc="-5" dirty="0"/>
              <a:t> </a:t>
            </a:r>
            <a:r>
              <a:rPr sz="2800" i="0" spc="-10" dirty="0"/>
              <a:t>с</a:t>
            </a:r>
            <a:r>
              <a:rPr sz="2800" i="0" dirty="0"/>
              <a:t>ф</a:t>
            </a:r>
            <a:r>
              <a:rPr sz="2800" i="0" spc="-10" dirty="0"/>
              <a:t>е</a:t>
            </a:r>
            <a:r>
              <a:rPr sz="2800" i="0" spc="-5" dirty="0"/>
              <a:t>р</a:t>
            </a:r>
            <a:r>
              <a:rPr sz="2800" i="0" spc="-14" dirty="0"/>
              <a:t>а</a:t>
            </a:r>
            <a:r>
              <a:rPr sz="2800" i="0" dirty="0"/>
              <a:t>х</a:t>
            </a:r>
            <a:r>
              <a:rPr sz="2800" i="0" spc="-19" dirty="0"/>
              <a:t> </a:t>
            </a:r>
            <a:r>
              <a:rPr sz="2800" i="0" spc="-10" dirty="0"/>
              <a:t>ч</a:t>
            </a:r>
            <a:r>
              <a:rPr sz="2800" i="0" spc="-53" dirty="0"/>
              <a:t>е</a:t>
            </a:r>
            <a:r>
              <a:rPr sz="2800" i="0" spc="-10" dirty="0"/>
              <a:t>л</a:t>
            </a:r>
            <a:r>
              <a:rPr sz="2800" i="0" spc="5" dirty="0"/>
              <a:t>о</a:t>
            </a:r>
            <a:r>
              <a:rPr sz="2800" i="0" dirty="0"/>
              <a:t>в</a:t>
            </a:r>
            <a:r>
              <a:rPr sz="2800" i="0" spc="-10" dirty="0"/>
              <a:t>ечес</a:t>
            </a:r>
            <a:r>
              <a:rPr sz="2800" i="0" spc="-38" dirty="0"/>
              <a:t>к</a:t>
            </a:r>
            <a:r>
              <a:rPr sz="2800" i="0" spc="5" dirty="0"/>
              <a:t>о</a:t>
            </a:r>
            <a:r>
              <a:rPr sz="2800" i="0" dirty="0"/>
              <a:t>й</a:t>
            </a:r>
            <a:r>
              <a:rPr sz="2800" i="0" spc="-43" dirty="0"/>
              <a:t> </a:t>
            </a:r>
            <a:r>
              <a:rPr sz="2800" i="0" spc="-24" dirty="0"/>
              <a:t>д</a:t>
            </a:r>
            <a:r>
              <a:rPr sz="2800" i="0" spc="-10" dirty="0"/>
              <a:t>е</a:t>
            </a:r>
            <a:r>
              <a:rPr sz="2800" i="0" dirty="0"/>
              <a:t>я</a:t>
            </a:r>
            <a:r>
              <a:rPr sz="2800" i="0" spc="-19" dirty="0"/>
              <a:t>т</a:t>
            </a:r>
            <a:r>
              <a:rPr sz="2800" i="0" spc="-53" dirty="0"/>
              <a:t>е</a:t>
            </a:r>
            <a:r>
              <a:rPr sz="2800" i="0" spc="-10" dirty="0"/>
              <a:t>л</a:t>
            </a:r>
            <a:r>
              <a:rPr sz="2800" i="0" dirty="0"/>
              <a:t>ь</a:t>
            </a:r>
            <a:r>
              <a:rPr sz="2800" i="0" spc="-10" dirty="0"/>
              <a:t>н</a:t>
            </a:r>
            <a:r>
              <a:rPr sz="2800" i="0" spc="5" dirty="0"/>
              <a:t>о</a:t>
            </a:r>
            <a:r>
              <a:rPr sz="2800" i="0" spc="-10" dirty="0"/>
              <a:t>с</a:t>
            </a:r>
            <a:r>
              <a:rPr sz="2800" i="0" dirty="0"/>
              <a:t>т</a:t>
            </a:r>
            <a:r>
              <a:rPr sz="2800" i="0" spc="-14" dirty="0"/>
              <a:t>и</a:t>
            </a:r>
            <a:r>
              <a:rPr sz="2800" i="0" dirty="0"/>
              <a:t>,</a:t>
            </a:r>
            <a:r>
              <a:rPr sz="2800" i="0" spc="-38" dirty="0"/>
              <a:t> </a:t>
            </a:r>
            <a:r>
              <a:rPr sz="2800" i="0" spc="5" dirty="0"/>
              <a:t>о</a:t>
            </a:r>
            <a:r>
              <a:rPr sz="2800" i="0" dirty="0"/>
              <a:t>б</a:t>
            </a:r>
            <a:r>
              <a:rPr sz="2800" i="0" spc="-29" dirty="0"/>
              <a:t>щ</a:t>
            </a:r>
            <a:r>
              <a:rPr sz="2800" i="0" spc="-10" dirty="0"/>
              <a:t>ен</a:t>
            </a:r>
            <a:r>
              <a:rPr sz="2800" i="0" dirty="0"/>
              <a:t>ия</a:t>
            </a:r>
            <a:r>
              <a:rPr sz="2800" i="0" spc="-29" dirty="0"/>
              <a:t> </a:t>
            </a:r>
            <a:r>
              <a:rPr sz="2800" i="0" dirty="0"/>
              <a:t>и </a:t>
            </a:r>
            <a:r>
              <a:rPr sz="2800" i="0" spc="-10" dirty="0"/>
              <a:t>с</a:t>
            </a:r>
            <a:r>
              <a:rPr sz="2800" i="0" spc="5" dirty="0"/>
              <a:t>о</a:t>
            </a:r>
            <a:r>
              <a:rPr sz="2800" i="0" spc="-5" dirty="0"/>
              <a:t>ц</a:t>
            </a:r>
            <a:r>
              <a:rPr sz="2800" i="0" dirty="0"/>
              <a:t>иа</a:t>
            </a:r>
            <a:r>
              <a:rPr sz="2800" i="0" spc="-10" dirty="0"/>
              <a:t>л</a:t>
            </a:r>
            <a:r>
              <a:rPr sz="2800" i="0" dirty="0"/>
              <a:t>ь</a:t>
            </a:r>
            <a:r>
              <a:rPr sz="2800" i="0" spc="-10" dirty="0"/>
              <a:t>н</a:t>
            </a:r>
            <a:r>
              <a:rPr sz="2800" i="0" spc="-5" dirty="0"/>
              <a:t>ы</a:t>
            </a:r>
            <a:r>
              <a:rPr sz="2800" i="0" dirty="0"/>
              <a:t>х</a:t>
            </a:r>
            <a:r>
              <a:rPr sz="2800" i="0" spc="-29" dirty="0"/>
              <a:t> </a:t>
            </a:r>
            <a:r>
              <a:rPr sz="2800" i="0" spc="-19" dirty="0" err="1"/>
              <a:t>о</a:t>
            </a:r>
            <a:r>
              <a:rPr sz="2800" i="0" dirty="0" err="1"/>
              <a:t>т</a:t>
            </a:r>
            <a:r>
              <a:rPr sz="2800" i="0" spc="-10" dirty="0" err="1"/>
              <a:t>н</a:t>
            </a:r>
            <a:r>
              <a:rPr sz="2800" i="0" spc="5" dirty="0" err="1"/>
              <a:t>о</a:t>
            </a:r>
            <a:r>
              <a:rPr sz="2800" i="0" spc="-10" dirty="0" err="1"/>
              <a:t>шен</a:t>
            </a:r>
            <a:r>
              <a:rPr sz="2800" i="0" dirty="0" err="1"/>
              <a:t>и</a:t>
            </a:r>
            <a:r>
              <a:rPr sz="2800" i="0" spc="-14" dirty="0" err="1"/>
              <a:t>й</a:t>
            </a:r>
            <a:r>
              <a:rPr sz="2800" i="0" dirty="0" smtClean="0"/>
              <a:t>»</a:t>
            </a:r>
            <a:endParaRPr lang="ru-RU" sz="2800" i="0" dirty="0" smtClean="0"/>
          </a:p>
          <a:p>
            <a:pPr marL="513288" marR="6074" algn="r">
              <a:lnSpc>
                <a:spcPts val="2800"/>
              </a:lnSpc>
            </a:pPr>
            <a:r>
              <a:rPr lang="ru-RU" sz="2800" spc="10" dirty="0" smtClean="0"/>
              <a:t>А</a:t>
            </a:r>
            <a:r>
              <a:rPr lang="ru-RU" sz="2800" dirty="0" smtClean="0"/>
              <a:t>. </a:t>
            </a:r>
            <a:r>
              <a:rPr lang="ru-RU" sz="2800" spc="10" dirty="0" smtClean="0"/>
              <a:t>А</a:t>
            </a:r>
            <a:r>
              <a:rPr lang="ru-RU" sz="2800" dirty="0" smtClean="0"/>
              <a:t>.</a:t>
            </a:r>
            <a:r>
              <a:rPr lang="ru-RU" sz="2800" spc="-10" dirty="0" smtClean="0"/>
              <a:t> </a:t>
            </a:r>
            <a:r>
              <a:rPr lang="ru-RU" sz="2800" dirty="0" smtClean="0"/>
              <a:t>Л</a:t>
            </a:r>
            <a:r>
              <a:rPr lang="ru-RU" sz="2800" spc="-10" dirty="0" smtClean="0"/>
              <a:t>е</a:t>
            </a:r>
            <a:r>
              <a:rPr lang="ru-RU" sz="2800" spc="5" dirty="0" smtClean="0"/>
              <a:t>о</a:t>
            </a:r>
            <a:r>
              <a:rPr lang="ru-RU" sz="2800" spc="-10" dirty="0" smtClean="0"/>
              <a:t>н</a:t>
            </a:r>
            <a:r>
              <a:rPr lang="ru-RU" sz="2800" dirty="0" smtClean="0"/>
              <a:t>ть</a:t>
            </a:r>
            <a:r>
              <a:rPr lang="ru-RU" sz="2800" spc="-10" dirty="0" smtClean="0"/>
              <a:t>е</a:t>
            </a:r>
            <a:r>
              <a:rPr lang="ru-RU" sz="2800" dirty="0" smtClean="0"/>
              <a:t>в:</a:t>
            </a:r>
            <a:endParaRPr lang="ru-RU" sz="2800" spc="-29" dirty="0" smtClean="0"/>
          </a:p>
          <a:p>
            <a:pPr marL="513288" marR="6074" indent="0" algn="r">
              <a:lnSpc>
                <a:spcPts val="2800"/>
              </a:lnSpc>
              <a:buNone/>
            </a:pPr>
            <a:endParaRPr sz="2800" i="0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sz="half" idx="3"/>
            <p:extLst>
              <p:ext uri="{D42A27DB-BD31-4B8C-83A1-F6EECF244321}">
                <p14:modId xmlns:p14="http://schemas.microsoft.com/office/powerpoint/2010/main" val="3321386696"/>
              </p:ext>
            </p:extLst>
          </p:nvPr>
        </p:nvGraphicFramePr>
        <p:xfrm>
          <a:off x="6121400" y="1649413"/>
          <a:ext cx="5172075" cy="5519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91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40320026"/>
              </p:ext>
            </p:extLst>
          </p:nvPr>
        </p:nvGraphicFramePr>
        <p:xfrm>
          <a:off x="990600" y="536575"/>
          <a:ext cx="102870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31775"/>
            <a:ext cx="10107099" cy="615553"/>
          </a:xfrm>
        </p:spPr>
        <p:txBody>
          <a:bodyPr/>
          <a:lstStyle/>
          <a:p>
            <a:pPr algn="ctr"/>
            <a:r>
              <a:rPr lang="ru-RU" altLang="ru-RU" sz="40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Грамотность чтения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146175"/>
            <a:ext cx="10896600" cy="5507662"/>
          </a:xfrm>
        </p:spPr>
        <p:txBody>
          <a:bodyPr/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Способность человека: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u="sng" dirty="0">
                <a:solidFill>
                  <a:schemeClr val="tx1"/>
                </a:solidFill>
              </a:rPr>
              <a:t>к пониманию </a:t>
            </a:r>
            <a:r>
              <a:rPr lang="ru-RU" b="1" dirty="0">
                <a:solidFill>
                  <a:schemeClr val="tx1"/>
                </a:solidFill>
              </a:rPr>
              <a:t>письменных текстов и рефлексии, </a:t>
            </a:r>
            <a:endParaRPr lang="ru-RU" b="1" dirty="0" smtClean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endParaRPr lang="ru-RU" b="1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ru-RU" b="1" u="sng" dirty="0" smtClean="0">
                <a:solidFill>
                  <a:schemeClr val="tx1"/>
                </a:solidFill>
              </a:rPr>
              <a:t> к </a:t>
            </a:r>
            <a:r>
              <a:rPr lang="ru-RU" b="1" u="sng" dirty="0">
                <a:solidFill>
                  <a:schemeClr val="tx1"/>
                </a:solidFill>
              </a:rPr>
              <a:t>использованию </a:t>
            </a:r>
            <a:r>
              <a:rPr lang="ru-RU" b="1" dirty="0">
                <a:solidFill>
                  <a:schemeClr val="tx1"/>
                </a:solidFill>
              </a:rPr>
              <a:t>их содержания для достижения собственных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  целей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endParaRPr lang="ru-RU" b="1" dirty="0" smtClean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endParaRPr lang="ru-RU" b="1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ru-RU" b="1" u="sng" dirty="0" smtClean="0">
                <a:solidFill>
                  <a:schemeClr val="tx1"/>
                </a:solidFill>
              </a:rPr>
              <a:t> к </a:t>
            </a:r>
            <a:r>
              <a:rPr lang="ru-RU" b="1" u="sng" dirty="0">
                <a:solidFill>
                  <a:schemeClr val="tx1"/>
                </a:solidFill>
              </a:rPr>
              <a:t>развитию </a:t>
            </a:r>
            <a:r>
              <a:rPr lang="ru-RU" b="1" dirty="0">
                <a:solidFill>
                  <a:schemeClr val="tx1"/>
                </a:solidFill>
              </a:rPr>
              <a:t>знаний и возможностей, для активного участия в </a:t>
            </a:r>
            <a:endParaRPr lang="ru-RU" b="1" dirty="0" smtClean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  жизни </a:t>
            </a:r>
            <a:r>
              <a:rPr lang="ru-RU" b="1" dirty="0">
                <a:solidFill>
                  <a:schemeClr val="tx1"/>
                </a:solidFill>
              </a:rPr>
              <a:t>общества.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7975"/>
            <a:ext cx="10107099" cy="615553"/>
          </a:xfrm>
        </p:spPr>
        <p:txBody>
          <a:bodyPr/>
          <a:lstStyle/>
          <a:p>
            <a:pPr algn="ctr"/>
            <a:r>
              <a:rPr lang="ru-RU" altLang="ru-RU" sz="40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Грамотность чтения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993775"/>
            <a:ext cx="10668000" cy="1231106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ru-RU" sz="3200" dirty="0"/>
              <a:t> предполагает в явном виде проверку техники чтения</a:t>
            </a:r>
          </a:p>
          <a:p>
            <a:pPr algn="ctr"/>
            <a:endParaRPr lang="ru-RU" sz="3200" dirty="0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FC030721-767B-48C4-847C-4900F5F86857}"/>
              </a:ext>
            </a:extLst>
          </p:cNvPr>
          <p:cNvGrpSpPr/>
          <p:nvPr/>
        </p:nvGrpSpPr>
        <p:grpSpPr>
          <a:xfrm>
            <a:off x="304800" y="2082078"/>
            <a:ext cx="11277600" cy="4779097"/>
            <a:chOff x="304800" y="2299805"/>
            <a:chExt cx="11277600" cy="471722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7924800" y="4041775"/>
              <a:ext cx="3657600" cy="16002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/>
                <a:t>излагать </a:t>
              </a:r>
            </a:p>
            <a:p>
              <a:pPr algn="ctr"/>
              <a:r>
                <a:rPr lang="ru-RU" sz="3200" dirty="0" smtClean="0"/>
                <a:t>свои </a:t>
              </a:r>
              <a:r>
                <a:rPr lang="ru-RU" sz="3200" dirty="0"/>
                <a:t>мысли о прочитанном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1905000" y="5704923"/>
              <a:ext cx="3733799" cy="129871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/>
                <a:t>размышлять </a:t>
              </a:r>
            </a:p>
            <a:p>
              <a:pPr algn="ctr"/>
              <a:r>
                <a:rPr lang="ru-RU" sz="3200" dirty="0" smtClean="0"/>
                <a:t>над </a:t>
              </a:r>
              <a:r>
                <a:rPr lang="ru-RU" sz="3200" dirty="0"/>
                <a:t>содержанием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304800" y="4194175"/>
              <a:ext cx="3314700" cy="13716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/>
                <a:t>понимать </a:t>
              </a:r>
            </a:p>
            <a:p>
              <a:pPr algn="ctr"/>
              <a:r>
                <a:rPr lang="ru-RU" sz="3200" dirty="0" smtClean="0"/>
                <a:t>тексты</a:t>
              </a:r>
              <a:endParaRPr lang="ru-RU" sz="3200" dirty="0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3276601" y="2299805"/>
              <a:ext cx="5562600" cy="1360971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 smtClean="0"/>
                <a:t>ГРАМОТНО ЧИТАТЬ</a:t>
              </a:r>
              <a:endParaRPr lang="ru-RU" sz="4000" dirty="0"/>
            </a:p>
          </p:txBody>
        </p:sp>
        <p:cxnSp>
          <p:nvCxnSpPr>
            <p:cNvPr id="9" name="Прямая со стрелкой 8"/>
            <p:cNvCxnSpPr>
              <a:cxnSpLocks/>
              <a:stCxn id="7" idx="2"/>
              <a:endCxn id="6" idx="3"/>
            </p:cNvCxnSpPr>
            <p:nvPr/>
          </p:nvCxnSpPr>
          <p:spPr>
            <a:xfrm flipH="1">
              <a:off x="3619500" y="3660776"/>
              <a:ext cx="2438401" cy="12192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>
              <a:stCxn id="7" idx="2"/>
              <a:endCxn id="4" idx="1"/>
            </p:cNvCxnSpPr>
            <p:nvPr/>
          </p:nvCxnSpPr>
          <p:spPr>
            <a:xfrm>
              <a:off x="6057901" y="3660776"/>
              <a:ext cx="1866899" cy="118109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>
              <a:cxnSpLocks/>
              <a:stCxn id="7" idx="2"/>
              <a:endCxn id="5" idx="0"/>
            </p:cNvCxnSpPr>
            <p:nvPr/>
          </p:nvCxnSpPr>
          <p:spPr>
            <a:xfrm flipH="1">
              <a:off x="3771900" y="3660776"/>
              <a:ext cx="2286001" cy="204414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Скругленный прямоугольник 4">
              <a:extLst>
                <a:ext uri="{FF2B5EF4-FFF2-40B4-BE49-F238E27FC236}">
                  <a16:creationId xmlns:a16="http://schemas.microsoft.com/office/drawing/2014/main" xmlns="" id="{76AB411B-87F5-473A-9DF3-AE2A0DA08181}"/>
                </a:ext>
              </a:extLst>
            </p:cNvPr>
            <p:cNvSpPr/>
            <p:nvPr/>
          </p:nvSpPr>
          <p:spPr>
            <a:xfrm>
              <a:off x="5715000" y="5704923"/>
              <a:ext cx="3733800" cy="1312103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/>
                <a:t>оценивать </a:t>
              </a:r>
            </a:p>
            <a:p>
              <a:pPr algn="ctr"/>
              <a:r>
                <a:rPr lang="ru-RU" sz="3200" dirty="0" smtClean="0"/>
                <a:t>смысл </a:t>
              </a:r>
              <a:r>
                <a:rPr lang="ru-RU" sz="3200" dirty="0"/>
                <a:t>и значение</a:t>
              </a:r>
            </a:p>
          </p:txBody>
        </p: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xmlns="" id="{C8C8FB38-D627-4724-A595-8FAC2C22FCA6}"/>
                </a:ext>
              </a:extLst>
            </p:cNvPr>
            <p:cNvCxnSpPr>
              <a:cxnSpLocks/>
              <a:stCxn id="7" idx="2"/>
              <a:endCxn id="16" idx="0"/>
            </p:cNvCxnSpPr>
            <p:nvPr/>
          </p:nvCxnSpPr>
          <p:spPr>
            <a:xfrm>
              <a:off x="6057901" y="3660776"/>
              <a:ext cx="1523999" cy="204414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4175"/>
            <a:ext cx="10107099" cy="1231106"/>
          </a:xfrm>
        </p:spPr>
        <p:txBody>
          <a:bodyPr/>
          <a:lstStyle/>
          <a:p>
            <a:pPr algn="ctr"/>
            <a:r>
              <a:rPr lang="ru-RU" altLang="ru-RU" sz="40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Сущность понятия </a:t>
            </a:r>
            <a:br>
              <a:rPr lang="ru-RU" altLang="ru-RU" sz="40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40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«грамотность»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31093758"/>
              </p:ext>
            </p:extLst>
          </p:nvPr>
        </p:nvGraphicFramePr>
        <p:xfrm>
          <a:off x="1981200" y="841375"/>
          <a:ext cx="8610600" cy="538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7975"/>
            <a:ext cx="10107099" cy="1661993"/>
          </a:xfrm>
        </p:spPr>
        <p:txBody>
          <a:bodyPr/>
          <a:lstStyle/>
          <a:p>
            <a:pPr algn="ctr"/>
            <a:r>
              <a:rPr lang="ru-RU" altLang="ru-RU" sz="36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 наличии </a:t>
            </a:r>
            <a:br>
              <a:rPr lang="ru-RU" altLang="ru-RU" sz="36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3600" b="0" u="sng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рефлексии</a:t>
            </a:r>
            <a:r>
              <a:rPr lang="ru-RU" altLang="ru-RU" sz="36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содержания текста свидетельствуют следующие умения: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54455808"/>
              </p:ext>
            </p:extLst>
          </p:nvPr>
        </p:nvGraphicFramePr>
        <p:xfrm>
          <a:off x="762000" y="536575"/>
          <a:ext cx="10515600" cy="609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920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1B4704-5D76-4923-91A6-A3978492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60375"/>
            <a:ext cx="10107099" cy="1107996"/>
          </a:xfrm>
        </p:spPr>
        <p:txBody>
          <a:bodyPr/>
          <a:lstStyle/>
          <a:p>
            <a:pPr algn="ctr"/>
            <a:r>
              <a:rPr lang="ru-RU" altLang="ru-RU" sz="36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 наличии рефлексии </a:t>
            </a:r>
            <a:r>
              <a:rPr lang="ru-RU" altLang="ru-RU" sz="3600" b="0" u="sng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формы текста </a:t>
            </a:r>
            <a:r>
              <a:rPr lang="ru-RU" altLang="ru-RU" sz="36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свидетельствуют: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538E01E-B874-41E9-83CE-FE04E3455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75992" y="1962242"/>
            <a:ext cx="3657600" cy="159237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0" kern="1200" dirty="0">
                <a:latin typeface="+mn-lt"/>
                <a:cs typeface="+mn-cs"/>
              </a:rPr>
              <a:t>самостоятельность эстетических суждений</a:t>
            </a:r>
          </a:p>
        </p:txBody>
      </p:sp>
      <p:sp>
        <p:nvSpPr>
          <p:cNvPr id="4" name="Левая фигурная скобка 3">
            <a:extLst>
              <a:ext uri="{FF2B5EF4-FFF2-40B4-BE49-F238E27FC236}">
                <a16:creationId xmlns:a16="http://schemas.microsoft.com/office/drawing/2014/main" xmlns="" id="{DAB5F999-3097-4CF0-9326-3115C75E4438}"/>
              </a:ext>
            </a:extLst>
          </p:cNvPr>
          <p:cNvSpPr/>
          <p:nvPr/>
        </p:nvSpPr>
        <p:spPr>
          <a:xfrm rot="16200000">
            <a:off x="5356691" y="1222377"/>
            <a:ext cx="838200" cy="55625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45005B9-2556-4FEB-8F4D-2FB658A3CC27}"/>
              </a:ext>
            </a:extLst>
          </p:cNvPr>
          <p:cNvSpPr/>
          <p:nvPr/>
        </p:nvSpPr>
        <p:spPr>
          <a:xfrm>
            <a:off x="1127592" y="1992197"/>
            <a:ext cx="3657600" cy="159237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развитие критичности мышления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03EFBDB-45A5-484D-B382-7917215B2C31}"/>
              </a:ext>
            </a:extLst>
          </p:cNvPr>
          <p:cNvSpPr/>
          <p:nvPr/>
        </p:nvSpPr>
        <p:spPr>
          <a:xfrm>
            <a:off x="3429000" y="4575175"/>
            <a:ext cx="4800600" cy="1828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оценка </a:t>
            </a:r>
            <a:endParaRPr lang="ru-RU" sz="2800" dirty="0" smtClean="0"/>
          </a:p>
          <a:p>
            <a:pPr algn="ctr"/>
            <a:r>
              <a:rPr lang="ru-RU" sz="2800" dirty="0" smtClean="0"/>
              <a:t>не </a:t>
            </a:r>
            <a:r>
              <a:rPr lang="ru-RU" sz="2800" dirty="0"/>
              <a:t>только содержания текста, </a:t>
            </a:r>
            <a:endParaRPr lang="ru-RU" sz="2800" dirty="0" smtClean="0"/>
          </a:p>
          <a:p>
            <a:pPr algn="ctr"/>
            <a:r>
              <a:rPr lang="ru-RU" sz="2800" dirty="0" smtClean="0"/>
              <a:t>но </a:t>
            </a:r>
            <a:r>
              <a:rPr lang="ru-RU" sz="2800" dirty="0"/>
              <a:t>его формы</a:t>
            </a:r>
          </a:p>
        </p:txBody>
      </p:sp>
    </p:spTree>
    <p:extLst>
      <p:ext uri="{BB962C8B-B14F-4D97-AF65-F5344CB8AC3E}">
        <p14:creationId xmlns:p14="http://schemas.microsoft.com/office/powerpoint/2010/main" val="5753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382006-9571-4C39-A9E8-138BB2AE3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84175"/>
            <a:ext cx="10107099" cy="615553"/>
          </a:xfrm>
        </p:spPr>
        <p:txBody>
          <a:bodyPr/>
          <a:lstStyle/>
          <a:p>
            <a:pPr algn="ctr"/>
            <a:r>
              <a:rPr lang="ru-RU" altLang="ru-RU" sz="40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Аспекты оценки грамотности чтения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634E1869-9B52-4372-8639-14C475505C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6319026"/>
              </p:ext>
            </p:extLst>
          </p:nvPr>
        </p:nvGraphicFramePr>
        <p:xfrm>
          <a:off x="762000" y="1298575"/>
          <a:ext cx="10516066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xmlns="" id="{711AEA8B-45EB-46CE-8D13-5BFE6BBE5228}"/>
              </a:ext>
            </a:extLst>
          </p:cNvPr>
          <p:cNvSpPr/>
          <p:nvPr/>
        </p:nvSpPr>
        <p:spPr>
          <a:xfrm rot="5400000">
            <a:off x="5361967" y="280008"/>
            <a:ext cx="1139383" cy="1033931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420E560-9542-43BB-96C2-2CB2F0AABA03}"/>
              </a:ext>
            </a:extLst>
          </p:cNvPr>
          <p:cNvSpPr/>
          <p:nvPr/>
        </p:nvSpPr>
        <p:spPr>
          <a:xfrm>
            <a:off x="2743200" y="5870575"/>
            <a:ext cx="6477000" cy="762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полное понимание текста</a:t>
            </a:r>
          </a:p>
        </p:txBody>
      </p:sp>
    </p:spTree>
    <p:extLst>
      <p:ext uri="{BB962C8B-B14F-4D97-AF65-F5344CB8AC3E}">
        <p14:creationId xmlns:p14="http://schemas.microsoft.com/office/powerpoint/2010/main" val="4380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150B69-B4F9-48A0-818B-8C156F15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84175"/>
            <a:ext cx="10107099" cy="2215991"/>
          </a:xfrm>
        </p:spPr>
        <p:txBody>
          <a:bodyPr/>
          <a:lstStyle/>
          <a:p>
            <a:pPr algn="ctr"/>
            <a:r>
              <a:rPr lang="ru-RU" altLang="ru-RU" sz="36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Выявление </a:t>
            </a:r>
            <a:br>
              <a:rPr lang="ru-RU" altLang="ru-RU" sz="36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36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общей ориентации в содержании текста и понимания его целостного смысла </a:t>
            </a:r>
            <a:br>
              <a:rPr lang="ru-RU" altLang="ru-RU" sz="36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36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проявляется в умении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99CC85EA-2B65-4B86-AE18-EDBCBA6490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7070563"/>
              </p:ext>
            </p:extLst>
          </p:nvPr>
        </p:nvGraphicFramePr>
        <p:xfrm>
          <a:off x="1905000" y="3203575"/>
          <a:ext cx="7924800" cy="294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090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B0CB6A-7421-43C2-AF25-E10AE00FE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1775"/>
            <a:ext cx="10107099" cy="615553"/>
          </a:xfrm>
        </p:spPr>
        <p:txBody>
          <a:bodyPr/>
          <a:lstStyle/>
          <a:p>
            <a:pPr algn="ctr"/>
            <a:r>
              <a:rPr lang="ru-RU" altLang="ru-RU" sz="40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Задания на понимание текста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791F4F-6C50-4CA6-A5F1-1202EBA03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566" y="841376"/>
            <a:ext cx="10592034" cy="6172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выбрать из текста или придумать к нему заголовок;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сформулировать тезис, выражающий общий смысл текста</a:t>
            </a:r>
            <a:r>
              <a:rPr lang="ru-RU" sz="2800" dirty="0" smtClean="0"/>
              <a:t>;</a:t>
            </a:r>
          </a:p>
          <a:p>
            <a:pPr marL="457200" indent="-457200"/>
            <a:endParaRPr lang="ru-RU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объяснить порядок инструкций, предлагаемых в тексте</a:t>
            </a:r>
            <a:r>
              <a:rPr lang="ru-RU" sz="2800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определить основные составляющие графика или таблицы</a:t>
            </a:r>
            <a:r>
              <a:rPr lang="ru-RU" sz="2800" dirty="0" smtClean="0"/>
              <a:t>;</a:t>
            </a:r>
          </a:p>
          <a:p>
            <a:pPr marL="457200" indent="-457200"/>
            <a:endParaRPr lang="ru-RU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объяснить назначение карты или рисунка, вида книжного издания и характер текстов, включенных в него</a:t>
            </a:r>
            <a:r>
              <a:rPr lang="ru-RU" sz="2800" dirty="0" smtClean="0"/>
              <a:t>;</a:t>
            </a:r>
          </a:p>
          <a:p>
            <a:pPr marL="457200" indent="-457200"/>
            <a:endParaRPr lang="ru-RU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обнаружить соответствие между частью текста и общей его идеей, частью текста и специфической сноской, данной автором</a:t>
            </a:r>
            <a:r>
              <a:rPr lang="ru-RU" sz="2800" dirty="0" smtClean="0"/>
              <a:t>;</a:t>
            </a:r>
          </a:p>
          <a:p>
            <a:pPr marL="457200" indent="-457200"/>
            <a:endParaRPr lang="ru-RU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выбрать из сформулированных идей текста наиболее общую, доминирующую. </a:t>
            </a:r>
          </a:p>
        </p:txBody>
      </p:sp>
    </p:spTree>
    <p:extLst>
      <p:ext uri="{BB962C8B-B14F-4D97-AF65-F5344CB8AC3E}">
        <p14:creationId xmlns:p14="http://schemas.microsoft.com/office/powerpoint/2010/main" val="24220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E1E8CB-6D63-4F20-94F2-BACDE0F5F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050" y="48049"/>
            <a:ext cx="10107099" cy="615553"/>
          </a:xfrm>
        </p:spPr>
        <p:txBody>
          <a:bodyPr/>
          <a:lstStyle/>
          <a:p>
            <a:pPr algn="ctr"/>
            <a:r>
              <a:rPr lang="ru-RU" altLang="ru-RU" sz="40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Письменный текст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B80B53B7-992F-409B-97EC-63104ECFAA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7915721"/>
              </p:ext>
            </p:extLst>
          </p:nvPr>
        </p:nvGraphicFramePr>
        <p:xfrm>
          <a:off x="533400" y="993775"/>
          <a:ext cx="10820400" cy="5613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F4759DC-C887-4CF7-A549-BCE5F91E3A33}"/>
              </a:ext>
            </a:extLst>
          </p:cNvPr>
          <p:cNvSpPr/>
          <p:nvPr/>
        </p:nvSpPr>
        <p:spPr>
          <a:xfrm rot="21179361">
            <a:off x="2721095" y="5894463"/>
            <a:ext cx="1700750" cy="990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рисунки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3DEE9DA-460D-4FF5-A582-1503CFBE61C5}"/>
              </a:ext>
            </a:extLst>
          </p:cNvPr>
          <p:cNvSpPr/>
          <p:nvPr/>
        </p:nvSpPr>
        <p:spPr>
          <a:xfrm rot="21250208">
            <a:off x="3018532" y="4719091"/>
            <a:ext cx="1383775" cy="990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диаграммы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41C9FBE-DA25-4FFC-A598-6267DCB63D5C}"/>
              </a:ext>
            </a:extLst>
          </p:cNvPr>
          <p:cNvSpPr/>
          <p:nvPr/>
        </p:nvSpPr>
        <p:spPr>
          <a:xfrm rot="1376913">
            <a:off x="4846190" y="5745737"/>
            <a:ext cx="1095032" cy="84698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карты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8B7D9DB-A723-4DC9-A938-7FC6B608C997}"/>
              </a:ext>
            </a:extLst>
          </p:cNvPr>
          <p:cNvSpPr/>
          <p:nvPr/>
        </p:nvSpPr>
        <p:spPr>
          <a:xfrm rot="20545637">
            <a:off x="6439346" y="5711471"/>
            <a:ext cx="1109119" cy="93154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графики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4554E22-90B1-4B32-925B-1ECD7E6EC3C0}"/>
              </a:ext>
            </a:extLst>
          </p:cNvPr>
          <p:cNvSpPr/>
          <p:nvPr/>
        </p:nvSpPr>
        <p:spPr>
          <a:xfrm rot="20219729">
            <a:off x="7685870" y="4407841"/>
            <a:ext cx="1295049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таблицы</a:t>
            </a:r>
          </a:p>
        </p:txBody>
      </p:sp>
    </p:spTree>
    <p:extLst>
      <p:ext uri="{BB962C8B-B14F-4D97-AF65-F5344CB8AC3E}">
        <p14:creationId xmlns:p14="http://schemas.microsoft.com/office/powerpoint/2010/main" val="17859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155575"/>
            <a:ext cx="11201400" cy="1708160"/>
          </a:xfrm>
        </p:spPr>
        <p:txBody>
          <a:bodyPr/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36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Компетентностная</a:t>
            </a:r>
            <a:r>
              <a:rPr lang="ru-RU" sz="36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составляющая</a:t>
            </a:r>
            <a:br>
              <a:rPr lang="ru-RU" sz="36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функциональной грамотности – «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4К»</a:t>
            </a:r>
            <a:r>
              <a:rPr lang="ru-RU" sz="6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2515051"/>
              </p:ext>
            </p:extLst>
          </p:nvPr>
        </p:nvGraphicFramePr>
        <p:xfrm>
          <a:off x="1295400" y="1222374"/>
          <a:ext cx="10591800" cy="5946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79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DAE274-F1DB-49BE-8DFF-A3A0647C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050" y="48050"/>
            <a:ext cx="10107099" cy="615553"/>
          </a:xfrm>
        </p:spPr>
        <p:txBody>
          <a:bodyPr/>
          <a:lstStyle/>
          <a:p>
            <a:pPr algn="ctr"/>
            <a:r>
              <a:rPr lang="ru-RU" altLang="ru-RU" sz="40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Сплошные тексты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2F15622-10C8-4148-B9D9-7B0E757D9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688975"/>
            <a:ext cx="5562600" cy="6324600"/>
          </a:xfrm>
        </p:spPr>
        <p:txBody>
          <a:bodyPr/>
          <a:lstStyle/>
          <a:p>
            <a:pPr algn="ctr"/>
            <a:r>
              <a:rPr lang="ru-RU" b="1" i="0" dirty="0"/>
              <a:t>Типы текстов</a:t>
            </a:r>
            <a:r>
              <a:rPr lang="ru-RU" b="1" i="0" dirty="0" smtClean="0"/>
              <a:t>:</a:t>
            </a:r>
          </a:p>
          <a:p>
            <a:endParaRPr lang="ru-RU" sz="1600" b="1" i="0" dirty="0"/>
          </a:p>
          <a:p>
            <a:pPr marL="514350" indent="-514350">
              <a:lnSpc>
                <a:spcPts val="2600"/>
              </a:lnSpc>
              <a:buAutoNum type="arabicParenR"/>
            </a:pPr>
            <a:r>
              <a:rPr lang="ru-RU" i="0" dirty="0"/>
              <a:t>описание </a:t>
            </a:r>
            <a:endParaRPr lang="ru-RU" i="0" dirty="0" smtClean="0"/>
          </a:p>
          <a:p>
            <a:pPr marL="514350" indent="-514350">
              <a:lnSpc>
                <a:spcPts val="2600"/>
              </a:lnSpc>
            </a:pPr>
            <a:r>
              <a:rPr lang="ru-RU" i="0" dirty="0" smtClean="0"/>
              <a:t>   (</a:t>
            </a:r>
            <a:r>
              <a:rPr lang="ru-RU" sz="2400" dirty="0"/>
              <a:t>художественное и техническое</a:t>
            </a:r>
            <a:r>
              <a:rPr lang="ru-RU" sz="2400" i="0" dirty="0" smtClean="0"/>
              <a:t>),</a:t>
            </a:r>
          </a:p>
          <a:p>
            <a:pPr marL="514350" indent="-514350">
              <a:lnSpc>
                <a:spcPts val="2600"/>
              </a:lnSpc>
            </a:pPr>
            <a:endParaRPr lang="ru-RU" sz="2400" i="0" dirty="0"/>
          </a:p>
          <a:p>
            <a:pPr marL="514350" indent="-514350">
              <a:lnSpc>
                <a:spcPts val="2600"/>
              </a:lnSpc>
            </a:pPr>
            <a:r>
              <a:rPr lang="ru-RU" i="0" dirty="0" smtClean="0"/>
              <a:t>2) повествование </a:t>
            </a:r>
          </a:p>
          <a:p>
            <a:pPr marL="514350" indent="-514350">
              <a:lnSpc>
                <a:spcPts val="2600"/>
              </a:lnSpc>
            </a:pPr>
            <a:r>
              <a:rPr lang="ru-RU" i="0" dirty="0" smtClean="0"/>
              <a:t>    </a:t>
            </a:r>
            <a:r>
              <a:rPr lang="ru-RU" sz="2400" i="0" dirty="0" smtClean="0"/>
              <a:t>(</a:t>
            </a:r>
            <a:r>
              <a:rPr lang="ru-RU" sz="2400" dirty="0"/>
              <a:t>рассказ, отчет, репортаж</a:t>
            </a:r>
            <a:r>
              <a:rPr lang="ru-RU" i="0" dirty="0"/>
              <a:t>), </a:t>
            </a:r>
            <a:endParaRPr lang="ru-RU" i="0" dirty="0" smtClean="0"/>
          </a:p>
          <a:p>
            <a:pPr marL="514350" indent="-514350">
              <a:lnSpc>
                <a:spcPts val="2600"/>
              </a:lnSpc>
            </a:pPr>
            <a:endParaRPr lang="ru-RU" i="0" dirty="0"/>
          </a:p>
          <a:p>
            <a:pPr marL="514350" indent="-514350">
              <a:lnSpc>
                <a:spcPts val="2600"/>
              </a:lnSpc>
            </a:pPr>
            <a:r>
              <a:rPr lang="ru-RU" i="0" dirty="0" smtClean="0"/>
              <a:t>3) объяснение </a:t>
            </a:r>
          </a:p>
          <a:p>
            <a:pPr marL="514350" indent="-514350">
              <a:lnSpc>
                <a:spcPts val="2600"/>
              </a:lnSpc>
            </a:pPr>
            <a:r>
              <a:rPr lang="ru-RU" i="0" dirty="0" smtClean="0"/>
              <a:t>     </a:t>
            </a:r>
            <a:r>
              <a:rPr lang="ru-RU" sz="2400" i="0" dirty="0" smtClean="0"/>
              <a:t>(</a:t>
            </a:r>
            <a:r>
              <a:rPr lang="ru-RU" sz="2400" dirty="0"/>
              <a:t>объяснительное сочинение, определение, толкование, резюме, интерпретация</a:t>
            </a:r>
            <a:r>
              <a:rPr lang="ru-RU" i="0" dirty="0" smtClean="0"/>
              <a:t>),</a:t>
            </a:r>
          </a:p>
          <a:p>
            <a:pPr marL="514350" indent="-514350">
              <a:lnSpc>
                <a:spcPts val="2600"/>
              </a:lnSpc>
            </a:pPr>
            <a:endParaRPr lang="ru-RU" i="0" dirty="0" smtClean="0"/>
          </a:p>
          <a:p>
            <a:pPr marL="514350" indent="-514350">
              <a:lnSpc>
                <a:spcPts val="2600"/>
              </a:lnSpc>
            </a:pPr>
            <a:r>
              <a:rPr lang="ru-RU" i="0" dirty="0" smtClean="0"/>
              <a:t>4) аргументация </a:t>
            </a:r>
          </a:p>
          <a:p>
            <a:pPr marL="514350" indent="-514350">
              <a:lnSpc>
                <a:spcPts val="2600"/>
              </a:lnSpc>
            </a:pPr>
            <a:r>
              <a:rPr lang="ru-RU" i="0" dirty="0" smtClean="0"/>
              <a:t>    </a:t>
            </a:r>
            <a:r>
              <a:rPr lang="ru-RU" sz="2400" i="0" dirty="0" smtClean="0"/>
              <a:t>(</a:t>
            </a:r>
            <a:r>
              <a:rPr lang="ru-RU" sz="2400" dirty="0"/>
              <a:t>комментарий, </a:t>
            </a:r>
            <a:r>
              <a:rPr lang="ru-RU" sz="2400" dirty="0" smtClean="0"/>
              <a:t>научное </a:t>
            </a:r>
            <a:r>
              <a:rPr lang="ru-RU" sz="2400" dirty="0"/>
              <a:t>обоснование</a:t>
            </a:r>
            <a:r>
              <a:rPr lang="ru-RU" i="0" dirty="0" smtClean="0"/>
              <a:t>),</a:t>
            </a:r>
          </a:p>
          <a:p>
            <a:pPr marL="514350" indent="-514350">
              <a:lnSpc>
                <a:spcPts val="2600"/>
              </a:lnSpc>
            </a:pPr>
            <a:r>
              <a:rPr lang="ru-RU" i="0" dirty="0" smtClean="0"/>
              <a:t> </a:t>
            </a:r>
          </a:p>
          <a:p>
            <a:pPr marL="514350" indent="-514350">
              <a:lnSpc>
                <a:spcPts val="2600"/>
              </a:lnSpc>
            </a:pPr>
            <a:r>
              <a:rPr lang="ru-RU" i="0" dirty="0" smtClean="0"/>
              <a:t>5) инструкция</a:t>
            </a:r>
          </a:p>
          <a:p>
            <a:pPr marL="514350" indent="-514350">
              <a:lnSpc>
                <a:spcPts val="2600"/>
              </a:lnSpc>
            </a:pPr>
            <a:r>
              <a:rPr lang="ru-RU" sz="2400" i="0" dirty="0" smtClean="0"/>
              <a:t>    (</a:t>
            </a:r>
            <a:r>
              <a:rPr lang="ru-RU" sz="2400" dirty="0"/>
              <a:t>указание к выполнению </a:t>
            </a:r>
            <a:r>
              <a:rPr lang="ru-RU" sz="2400" dirty="0" smtClean="0"/>
              <a:t>работы; правила</a:t>
            </a:r>
            <a:r>
              <a:rPr lang="ru-RU" sz="2400" dirty="0"/>
              <a:t>, уставы, законы</a:t>
            </a:r>
            <a:r>
              <a:rPr lang="ru-RU" i="0" dirty="0"/>
              <a:t>).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24C37A1-F3F1-4163-BA72-4D579BCB0B7E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400799" y="765175"/>
            <a:ext cx="5486401" cy="6309420"/>
          </a:xfrm>
        </p:spPr>
        <p:txBody>
          <a:bodyPr/>
          <a:lstStyle/>
          <a:p>
            <a:r>
              <a:rPr lang="ru-RU" b="1" i="0" dirty="0" smtClean="0"/>
              <a:t>    Признаки </a:t>
            </a:r>
            <a:r>
              <a:rPr lang="ru-RU" b="1" i="0" dirty="0"/>
              <a:t>сплошных текстов</a:t>
            </a:r>
            <a:r>
              <a:rPr lang="ru-RU" b="1" i="0" dirty="0" smtClean="0"/>
              <a:t>:</a:t>
            </a:r>
          </a:p>
          <a:p>
            <a:endParaRPr lang="ru-RU" b="1" i="0" dirty="0"/>
          </a:p>
          <a:p>
            <a:pPr marL="514350" indent="-514350">
              <a:lnSpc>
                <a:spcPts val="2600"/>
              </a:lnSpc>
            </a:pPr>
            <a:r>
              <a:rPr lang="ru-RU" i="0" dirty="0" smtClean="0"/>
              <a:t>1)   состоят </a:t>
            </a:r>
            <a:r>
              <a:rPr lang="ru-RU" i="0" dirty="0"/>
              <a:t>из предложений, объединенных в абзацы</a:t>
            </a:r>
            <a:r>
              <a:rPr lang="ru-RU" i="0" dirty="0" smtClean="0"/>
              <a:t>;</a:t>
            </a:r>
          </a:p>
          <a:p>
            <a:pPr marL="514350" indent="-514350"/>
            <a:endParaRPr lang="ru-RU" sz="3200" i="0" dirty="0"/>
          </a:p>
          <a:p>
            <a:pPr marL="514350" indent="-514350">
              <a:lnSpc>
                <a:spcPts val="2600"/>
              </a:lnSpc>
            </a:pPr>
            <a:r>
              <a:rPr lang="ru-RU" i="0" dirty="0" smtClean="0"/>
              <a:t>2)   абзацы </a:t>
            </a:r>
            <a:r>
              <a:rPr lang="ru-RU" i="0" dirty="0"/>
              <a:t>могут быть соединены в параграфы, главы и т. д.; </a:t>
            </a:r>
            <a:endParaRPr lang="ru-RU" i="0" dirty="0" smtClean="0"/>
          </a:p>
          <a:p>
            <a:pPr marL="514350" indent="-514350"/>
            <a:endParaRPr lang="ru-RU" sz="3200" i="0" dirty="0" smtClean="0"/>
          </a:p>
          <a:p>
            <a:pPr marL="514350" indent="-514350">
              <a:lnSpc>
                <a:spcPts val="2600"/>
              </a:lnSpc>
            </a:pPr>
            <a:r>
              <a:rPr lang="ru-RU" i="0" dirty="0" smtClean="0"/>
              <a:t>3)   единицы </a:t>
            </a:r>
            <a:r>
              <a:rPr lang="ru-RU" i="0" dirty="0"/>
              <a:t>текста организованы иерархически и обозначены заголовками и подзаголовками</a:t>
            </a:r>
            <a:r>
              <a:rPr lang="ru-RU" i="0" dirty="0" smtClean="0"/>
              <a:t>;</a:t>
            </a:r>
          </a:p>
          <a:p>
            <a:pPr marL="514350" indent="-514350"/>
            <a:endParaRPr lang="ru-RU" sz="3200" i="0" dirty="0"/>
          </a:p>
          <a:p>
            <a:pPr marL="514350" indent="-514350">
              <a:lnSpc>
                <a:spcPts val="2600"/>
              </a:lnSpc>
              <a:buAutoNum type="arabicParenR" startAt="4"/>
            </a:pPr>
            <a:r>
              <a:rPr lang="ru-RU" i="0" dirty="0" smtClean="0"/>
              <a:t>наличие </a:t>
            </a:r>
            <a:r>
              <a:rPr lang="ru-RU" i="0" dirty="0"/>
              <a:t>различных форм шрифтов </a:t>
            </a:r>
            <a:endParaRPr lang="ru-RU" i="0" dirty="0" smtClean="0"/>
          </a:p>
          <a:p>
            <a:pPr marL="514350" indent="-514350">
              <a:lnSpc>
                <a:spcPts val="2600"/>
              </a:lnSpc>
            </a:pPr>
            <a:r>
              <a:rPr lang="ru-RU" i="0" dirty="0" smtClean="0"/>
              <a:t>(</a:t>
            </a:r>
            <a:r>
              <a:rPr lang="ru-RU" sz="2400" dirty="0"/>
              <a:t>размер, курсив, жирный шрифт и пр</a:t>
            </a:r>
            <a:r>
              <a:rPr lang="ru-RU" i="0" dirty="0"/>
              <a:t>.).</a:t>
            </a:r>
          </a:p>
          <a:p>
            <a:pPr>
              <a:lnSpc>
                <a:spcPts val="2600"/>
              </a:lnSpc>
            </a:pPr>
            <a:endParaRPr lang="ru-RU" b="1" i="0" dirty="0"/>
          </a:p>
        </p:txBody>
      </p:sp>
    </p:spTree>
    <p:extLst>
      <p:ext uri="{BB962C8B-B14F-4D97-AF65-F5344CB8AC3E}">
        <p14:creationId xmlns:p14="http://schemas.microsoft.com/office/powerpoint/2010/main" val="321978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DAE274-F1DB-49BE-8DFF-A3A0647C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5575"/>
            <a:ext cx="10107099" cy="615553"/>
          </a:xfrm>
        </p:spPr>
        <p:txBody>
          <a:bodyPr/>
          <a:lstStyle/>
          <a:p>
            <a:pPr algn="ctr"/>
            <a:r>
              <a:rPr lang="ru-RU" altLang="ru-RU" sz="4000" b="0" kern="1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Несплошные</a:t>
            </a:r>
            <a:r>
              <a:rPr lang="ru-RU" altLang="ru-RU" sz="40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тексты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2F15622-10C8-4148-B9D9-7B0E757D9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841375"/>
            <a:ext cx="5155692" cy="6096000"/>
          </a:xfrm>
        </p:spPr>
        <p:txBody>
          <a:bodyPr/>
          <a:lstStyle/>
          <a:p>
            <a:pPr algn="ctr"/>
            <a:r>
              <a:rPr lang="ru-RU" b="1" i="0" dirty="0"/>
              <a:t>Типы текстов</a:t>
            </a:r>
            <a:r>
              <a:rPr lang="ru-RU" b="1" i="0" dirty="0" smtClean="0"/>
              <a:t>:</a:t>
            </a:r>
          </a:p>
          <a:p>
            <a:endParaRPr lang="ru-RU" sz="1400" b="1" i="0" dirty="0"/>
          </a:p>
          <a:p>
            <a:pPr marL="514350" indent="-514350">
              <a:buFont typeface="+mj-lt"/>
              <a:buAutoNum type="arabicParenR"/>
            </a:pPr>
            <a:r>
              <a:rPr lang="ru-RU" sz="2400" i="0" dirty="0"/>
              <a:t>графики, </a:t>
            </a:r>
            <a:endParaRPr lang="ru-RU" sz="2400" i="0" dirty="0" smtClean="0"/>
          </a:p>
          <a:p>
            <a:pPr marL="514350" indent="-514350">
              <a:buFont typeface="+mj-lt"/>
              <a:buAutoNum type="arabicParenR"/>
            </a:pPr>
            <a:endParaRPr lang="ru-RU" sz="1000" i="0" dirty="0"/>
          </a:p>
          <a:p>
            <a:pPr marL="514350" indent="-514350">
              <a:buFont typeface="+mj-lt"/>
              <a:buAutoNum type="arabicParenR"/>
            </a:pPr>
            <a:r>
              <a:rPr lang="ru-RU" sz="2400" i="0" dirty="0"/>
              <a:t>диаграммы</a:t>
            </a:r>
            <a:r>
              <a:rPr lang="ru-RU" sz="2400" i="0" dirty="0" smtClean="0"/>
              <a:t>,</a:t>
            </a:r>
          </a:p>
          <a:p>
            <a:pPr marL="514350" indent="-514350">
              <a:buFont typeface="+mj-lt"/>
              <a:buAutoNum type="arabicParenR"/>
            </a:pPr>
            <a:endParaRPr lang="ru-RU" sz="1000" i="0" dirty="0"/>
          </a:p>
          <a:p>
            <a:pPr marL="514350" indent="-514350">
              <a:buFont typeface="+mj-lt"/>
              <a:buAutoNum type="arabicParenR"/>
            </a:pPr>
            <a:r>
              <a:rPr lang="ru-RU" sz="2400" i="0" dirty="0"/>
              <a:t>таблицы, </a:t>
            </a:r>
            <a:endParaRPr lang="ru-RU" sz="2400" i="0" dirty="0" smtClean="0"/>
          </a:p>
          <a:p>
            <a:pPr marL="514350" indent="-514350">
              <a:buFont typeface="+mj-lt"/>
              <a:buAutoNum type="arabicParenR"/>
            </a:pPr>
            <a:endParaRPr lang="ru-RU" sz="1000" i="0" dirty="0"/>
          </a:p>
          <a:p>
            <a:pPr marL="514350" indent="-514350">
              <a:buFont typeface="+mj-lt"/>
              <a:buAutoNum type="arabicParenR"/>
            </a:pPr>
            <a:r>
              <a:rPr lang="ru-RU" sz="2400" i="0" dirty="0"/>
              <a:t>карты,</a:t>
            </a:r>
            <a:r>
              <a:rPr lang="ru-RU" i="0" dirty="0"/>
              <a:t> </a:t>
            </a:r>
            <a:endParaRPr lang="ru-RU" i="0" dirty="0" smtClean="0"/>
          </a:p>
          <a:p>
            <a:pPr marL="514350" indent="-514350">
              <a:buFont typeface="+mj-lt"/>
              <a:buAutoNum type="arabicParenR"/>
            </a:pPr>
            <a:endParaRPr lang="ru-RU" sz="1000" i="0" dirty="0"/>
          </a:p>
          <a:p>
            <a:pPr marL="514350" indent="-514350">
              <a:buFont typeface="+mj-lt"/>
              <a:buAutoNum type="arabicParenR"/>
            </a:pPr>
            <a:r>
              <a:rPr lang="ru-RU" sz="2400" i="0" dirty="0" smtClean="0"/>
              <a:t>формы</a:t>
            </a:r>
          </a:p>
          <a:p>
            <a:pPr marL="514350" indent="-514350"/>
            <a:r>
              <a:rPr lang="ru-RU" sz="2400" i="0" dirty="0" smtClean="0"/>
              <a:t>    </a:t>
            </a:r>
            <a:r>
              <a:rPr lang="ru-RU" sz="2400" i="0" dirty="0"/>
              <a:t>(</a:t>
            </a:r>
            <a:r>
              <a:rPr lang="ru-RU" sz="2400" dirty="0"/>
              <a:t>налоговые, визовые, анкеты и др.), </a:t>
            </a:r>
            <a:endParaRPr lang="ru-RU" sz="2400" dirty="0" smtClean="0"/>
          </a:p>
          <a:p>
            <a:pPr marL="514350" indent="-514350">
              <a:buFont typeface="+mj-lt"/>
              <a:buAutoNum type="arabicParenR"/>
            </a:pPr>
            <a:endParaRPr lang="ru-RU" sz="1000" i="0" dirty="0"/>
          </a:p>
          <a:p>
            <a:pPr marL="514350" indent="-514350"/>
            <a:r>
              <a:rPr lang="ru-RU" sz="2400" i="0" dirty="0" smtClean="0"/>
              <a:t>6)   информационные </a:t>
            </a:r>
            <a:r>
              <a:rPr lang="ru-RU" sz="2400" i="0" dirty="0"/>
              <a:t>листы </a:t>
            </a:r>
            <a:r>
              <a:rPr lang="ru-RU" sz="2400" i="0" dirty="0" smtClean="0"/>
              <a:t>и</a:t>
            </a:r>
          </a:p>
          <a:p>
            <a:pPr marL="514350" indent="-514350"/>
            <a:r>
              <a:rPr lang="ru-RU" sz="2400" i="0" dirty="0" smtClean="0"/>
              <a:t>       объявления,</a:t>
            </a:r>
          </a:p>
          <a:p>
            <a:pPr marL="514350" indent="-514350"/>
            <a:endParaRPr lang="ru-RU" sz="1000" i="0" dirty="0" smtClean="0"/>
          </a:p>
          <a:p>
            <a:pPr marL="514350" indent="-514350"/>
            <a:r>
              <a:rPr lang="ru-RU" sz="2400" i="0" dirty="0" smtClean="0"/>
              <a:t>7)   расписания,</a:t>
            </a:r>
          </a:p>
          <a:p>
            <a:pPr marL="514350" indent="-514350"/>
            <a:endParaRPr lang="ru-RU" sz="1000" i="0" dirty="0" smtClean="0"/>
          </a:p>
          <a:p>
            <a:pPr marL="514350" indent="-514350"/>
            <a:r>
              <a:rPr lang="ru-RU" sz="2400" i="0" dirty="0" smtClean="0"/>
              <a:t>8)   каталоги,</a:t>
            </a:r>
          </a:p>
          <a:p>
            <a:pPr marL="514350" indent="-514350"/>
            <a:endParaRPr lang="ru-RU" sz="1000" i="0" dirty="0" smtClean="0"/>
          </a:p>
          <a:p>
            <a:pPr marL="514350" indent="-514350"/>
            <a:r>
              <a:rPr lang="ru-RU" sz="2400" i="0" dirty="0" smtClean="0"/>
              <a:t>9)   индексы</a:t>
            </a:r>
            <a:r>
              <a:rPr lang="ru-RU" sz="2400" i="0" dirty="0"/>
              <a:t>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24C37A1-F3F1-4163-BA72-4D579BCB0B7E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172200" y="917575"/>
            <a:ext cx="5181600" cy="5218301"/>
          </a:xfrm>
        </p:spPr>
        <p:txBody>
          <a:bodyPr/>
          <a:lstStyle/>
          <a:p>
            <a:pPr algn="ctr"/>
            <a:r>
              <a:rPr lang="ru-RU" b="1" i="0" dirty="0"/>
              <a:t>Признаки </a:t>
            </a:r>
            <a:r>
              <a:rPr lang="ru-RU" b="1" i="0" dirty="0" smtClean="0"/>
              <a:t> </a:t>
            </a:r>
            <a:r>
              <a:rPr lang="ru-RU" b="1" i="0" dirty="0" err="1" smtClean="0"/>
              <a:t>несплошных</a:t>
            </a:r>
            <a:r>
              <a:rPr lang="ru-RU" b="1" i="0" dirty="0" smtClean="0"/>
              <a:t> текстов:</a:t>
            </a:r>
          </a:p>
          <a:p>
            <a:endParaRPr lang="ru-RU" sz="2400" b="1" i="0" dirty="0"/>
          </a:p>
          <a:p>
            <a:pPr marL="514350" indent="-514350">
              <a:lnSpc>
                <a:spcPts val="3000"/>
              </a:lnSpc>
              <a:buFont typeface="+mj-lt"/>
              <a:buAutoNum type="arabicParenR"/>
            </a:pPr>
            <a:r>
              <a:rPr lang="ru-RU" sz="2800" i="0" dirty="0"/>
              <a:t>организованы иначе, </a:t>
            </a:r>
            <a:endParaRPr lang="ru-RU" sz="2800" i="0" dirty="0" smtClean="0"/>
          </a:p>
          <a:p>
            <a:pPr marL="514350" indent="-514350">
              <a:lnSpc>
                <a:spcPts val="3000"/>
              </a:lnSpc>
            </a:pPr>
            <a:r>
              <a:rPr lang="ru-RU" sz="2800" i="0" dirty="0" smtClean="0"/>
              <a:t>      чем </a:t>
            </a:r>
            <a:r>
              <a:rPr lang="ru-RU" sz="2800" i="0" dirty="0"/>
              <a:t>сплошные тексты</a:t>
            </a:r>
            <a:r>
              <a:rPr lang="ru-RU" i="0" dirty="0" smtClean="0"/>
              <a:t>;</a:t>
            </a:r>
          </a:p>
          <a:p>
            <a:pPr marL="514350" indent="-514350">
              <a:buFont typeface="+mj-lt"/>
              <a:buAutoNum type="arabicParenR"/>
            </a:pPr>
            <a:endParaRPr lang="ru-RU" sz="2400" i="0" dirty="0" smtClean="0"/>
          </a:p>
          <a:p>
            <a:pPr marL="514350" indent="-514350">
              <a:buFont typeface="+mj-lt"/>
              <a:buAutoNum type="arabicParenR"/>
            </a:pPr>
            <a:endParaRPr lang="ru-RU" sz="2400" i="0" dirty="0"/>
          </a:p>
          <a:p>
            <a:pPr marL="514350" indent="-514350">
              <a:lnSpc>
                <a:spcPts val="3000"/>
              </a:lnSpc>
            </a:pPr>
            <a:r>
              <a:rPr lang="ru-RU" i="0" dirty="0" smtClean="0"/>
              <a:t>2)   </a:t>
            </a:r>
            <a:r>
              <a:rPr lang="ru-RU" sz="2800" i="0" dirty="0" smtClean="0"/>
              <a:t>содержат </a:t>
            </a:r>
            <a:r>
              <a:rPr lang="ru-RU" sz="2800" i="0" dirty="0"/>
              <a:t>особые связи информационных единиц текста</a:t>
            </a:r>
            <a:r>
              <a:rPr lang="ru-RU" sz="2800" i="0" dirty="0" smtClean="0"/>
              <a:t>;</a:t>
            </a:r>
          </a:p>
          <a:p>
            <a:pPr marL="514350" indent="-514350">
              <a:buFont typeface="+mj-lt"/>
              <a:buAutoNum type="arabicParenR"/>
            </a:pPr>
            <a:endParaRPr lang="ru-RU" sz="2400" i="0" dirty="0" smtClean="0"/>
          </a:p>
          <a:p>
            <a:pPr marL="514350" indent="-514350">
              <a:buFont typeface="+mj-lt"/>
              <a:buAutoNum type="arabicParenR"/>
            </a:pPr>
            <a:endParaRPr lang="ru-RU" sz="2400" i="0" dirty="0"/>
          </a:p>
          <a:p>
            <a:pPr marL="514350" indent="-514350">
              <a:lnSpc>
                <a:spcPts val="3000"/>
              </a:lnSpc>
            </a:pPr>
            <a:r>
              <a:rPr lang="ru-RU" i="0" dirty="0" smtClean="0"/>
              <a:t>3)   </a:t>
            </a:r>
            <a:r>
              <a:rPr lang="ru-RU" sz="2800" i="0" dirty="0" smtClean="0"/>
              <a:t>содержат </a:t>
            </a:r>
            <a:r>
              <a:rPr lang="ru-RU" sz="2800" i="0" dirty="0"/>
              <a:t>особые формальные указатели на существующие связи.</a:t>
            </a:r>
            <a:endParaRPr lang="ru-RU" sz="2800" b="1" i="0" dirty="0"/>
          </a:p>
        </p:txBody>
      </p:sp>
    </p:spTree>
    <p:extLst>
      <p:ext uri="{BB962C8B-B14F-4D97-AF65-F5344CB8AC3E}">
        <p14:creationId xmlns:p14="http://schemas.microsoft.com/office/powerpoint/2010/main" val="19873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723468-B843-46CD-A503-BD61271C7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975"/>
            <a:ext cx="10107099" cy="615553"/>
          </a:xfrm>
        </p:spPr>
        <p:txBody>
          <a:bodyPr/>
          <a:lstStyle/>
          <a:p>
            <a:pPr algn="ctr"/>
            <a:r>
              <a:rPr lang="ru-RU" altLang="ru-RU" sz="40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Смешанные тексты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C50E074E-C78D-42E3-A708-F12DD6307FC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17556744"/>
              </p:ext>
            </p:extLst>
          </p:nvPr>
        </p:nvGraphicFramePr>
        <p:xfrm>
          <a:off x="593725" y="1649413"/>
          <a:ext cx="10760075" cy="498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366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5217D6-28BC-4FF8-8629-D04A3FB1C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84175"/>
            <a:ext cx="10107099" cy="615553"/>
          </a:xfrm>
        </p:spPr>
        <p:txBody>
          <a:bodyPr/>
          <a:lstStyle/>
          <a:p>
            <a:pPr algn="ctr"/>
            <a:r>
              <a:rPr lang="ru-RU" altLang="ru-RU" sz="40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Составные тексты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E159682F-296A-441D-A666-408D655F99B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90424558"/>
              </p:ext>
            </p:extLst>
          </p:nvPr>
        </p:nvGraphicFramePr>
        <p:xfrm>
          <a:off x="152400" y="1527175"/>
          <a:ext cx="5638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04B94B5-49E5-42A6-8E3B-B2E2025E5C26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248400" y="1069976"/>
            <a:ext cx="5044439" cy="5562599"/>
          </a:xfrm>
        </p:spPr>
        <p:txBody>
          <a:bodyPr/>
          <a:lstStyle/>
          <a:p>
            <a:pPr algn="ctr"/>
            <a:r>
              <a:rPr lang="ru-RU" b="1" i="0" dirty="0"/>
              <a:t>Особенности составных текстов</a:t>
            </a:r>
            <a:r>
              <a:rPr lang="ru-RU" b="1" i="0" dirty="0" smtClean="0"/>
              <a:t>:</a:t>
            </a:r>
          </a:p>
          <a:p>
            <a:pPr algn="ctr"/>
            <a:endParaRPr lang="ru-RU" sz="1600" b="1" i="0" dirty="0"/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ru-RU" sz="2400" i="0" dirty="0"/>
              <a:t>несколько текстов соединены </a:t>
            </a:r>
            <a:r>
              <a:rPr lang="ru-RU" sz="2400" i="0" dirty="0" smtClean="0"/>
              <a:t>вместе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600" i="0" dirty="0"/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ru-RU" sz="2400" i="0" dirty="0"/>
              <a:t>подбираются для диагностических целей теста PISA; </a:t>
            </a:r>
            <a:endParaRPr lang="ru-RU" sz="2400" i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600" i="0" dirty="0"/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ru-RU" sz="2400" i="0" dirty="0"/>
              <a:t>могут быть взаимоисключающими или взаимодополняющими</a:t>
            </a:r>
            <a:r>
              <a:rPr lang="ru-RU" sz="2800" i="0" dirty="0"/>
              <a:t>; </a:t>
            </a:r>
            <a:endParaRPr lang="ru-RU" sz="2800" i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600" i="0" dirty="0"/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ru-RU" sz="2400" i="0" dirty="0"/>
              <a:t>могут иметь единый формат (например, два сплошных текста), а могут и различаться по формату.</a:t>
            </a:r>
          </a:p>
          <a:p>
            <a:endParaRPr lang="ru-RU" b="1" i="0" dirty="0"/>
          </a:p>
        </p:txBody>
      </p:sp>
    </p:spTree>
    <p:extLst>
      <p:ext uri="{BB962C8B-B14F-4D97-AF65-F5344CB8AC3E}">
        <p14:creationId xmlns:p14="http://schemas.microsoft.com/office/powerpoint/2010/main" val="36636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9DA9B8-50F3-4D7F-AD90-F7EADC0B2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7975"/>
            <a:ext cx="10107099" cy="615553"/>
          </a:xfrm>
        </p:spPr>
        <p:txBody>
          <a:bodyPr/>
          <a:lstStyle/>
          <a:p>
            <a:pPr algn="ctr"/>
            <a:r>
              <a:rPr lang="ru-RU" altLang="ru-RU" sz="40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Задания на осмысление формата текста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EF5BAD-ABD6-4DA7-854D-3E74E54BD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" y="1298575"/>
            <a:ext cx="5170932" cy="5334000"/>
          </a:xfrm>
        </p:spPr>
        <p:txBody>
          <a:bodyPr/>
          <a:lstStyle/>
          <a:p>
            <a:pPr algn="ctr"/>
            <a:r>
              <a:rPr lang="ru-RU" b="1" i="0" dirty="0"/>
              <a:t>Необходимые знания</a:t>
            </a:r>
            <a:r>
              <a:rPr lang="ru-RU" b="1" i="0" dirty="0" smtClean="0"/>
              <a:t>:</a:t>
            </a:r>
          </a:p>
          <a:p>
            <a:endParaRPr lang="ru-RU" sz="1800" b="1" i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i="0" dirty="0"/>
              <a:t>о структуре текста</a:t>
            </a:r>
            <a:r>
              <a:rPr lang="ru-RU" i="0" dirty="0" smtClean="0"/>
              <a:t>;</a:t>
            </a:r>
          </a:p>
          <a:p>
            <a:pPr marL="457200" indent="-457200"/>
            <a:endParaRPr lang="ru-RU" sz="2000" i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i="0" dirty="0"/>
              <a:t>об особенностях жанра: ирония, юмор и др</a:t>
            </a:r>
            <a:r>
              <a:rPr lang="ru-RU" i="0" dirty="0" smtClean="0"/>
              <a:t>.;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i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i="0" dirty="0"/>
              <a:t>о средствах художественной выразительности</a:t>
            </a:r>
            <a:r>
              <a:rPr lang="ru-RU" i="0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i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i="0" dirty="0"/>
              <a:t>о возможных позициях автора</a:t>
            </a:r>
            <a:r>
              <a:rPr lang="ru-RU" i="0" dirty="0" smtClean="0"/>
              <a:t>.</a:t>
            </a:r>
            <a:endParaRPr lang="ru-RU" sz="1800" i="0" dirty="0"/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A6EEF9F-A184-4798-9A95-CE58E0F53A92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172200" y="1298575"/>
            <a:ext cx="5486400" cy="5334000"/>
          </a:xfrm>
        </p:spPr>
        <p:txBody>
          <a:bodyPr/>
          <a:lstStyle/>
          <a:p>
            <a:pPr algn="ctr"/>
            <a:r>
              <a:rPr lang="ru-RU" b="1" i="0" dirty="0"/>
              <a:t>Необходимые действия</a:t>
            </a:r>
            <a:r>
              <a:rPr lang="ru-RU" b="1" i="0" dirty="0" smtClean="0"/>
              <a:t>:</a:t>
            </a:r>
          </a:p>
          <a:p>
            <a:pPr algn="ctr"/>
            <a:endParaRPr lang="ru-RU" sz="2000" b="1" i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i="0" dirty="0"/>
              <a:t>критический анализ; </a:t>
            </a:r>
            <a:endParaRPr lang="ru-RU" i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600" i="0" dirty="0"/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ru-RU" i="0" dirty="0"/>
              <a:t>оценка адекватности замыслу автора</a:t>
            </a:r>
            <a:r>
              <a:rPr lang="ru-RU" i="0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600" i="0" dirty="0"/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ru-RU" i="0" dirty="0"/>
              <a:t>оценка соответствия текста его назначению; </a:t>
            </a:r>
            <a:endParaRPr lang="ru-RU" i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600" i="0" dirty="0"/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ru-RU" i="0" dirty="0"/>
              <a:t>способности слышать авторский голос; </a:t>
            </a:r>
            <a:endParaRPr lang="ru-RU" i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600" i="0" dirty="0"/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ru-RU" i="0" dirty="0"/>
              <a:t>способность различать авторские оценки.</a:t>
            </a:r>
          </a:p>
        </p:txBody>
      </p:sp>
    </p:spTree>
    <p:extLst>
      <p:ext uri="{BB962C8B-B14F-4D97-AF65-F5344CB8AC3E}">
        <p14:creationId xmlns:p14="http://schemas.microsoft.com/office/powerpoint/2010/main" val="16903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9D3EE8-1FAD-4F87-ABAD-6B2BB173B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7975"/>
            <a:ext cx="10107099" cy="615553"/>
          </a:xfrm>
        </p:spPr>
        <p:txBody>
          <a:bodyPr/>
          <a:lstStyle/>
          <a:p>
            <a:pPr algn="ctr"/>
            <a:r>
              <a:rPr lang="ru-RU" altLang="ru-RU" sz="40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Умения поиска информации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F496CF-2F6F-4577-8DAE-4FE8CE451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603375"/>
            <a:ext cx="5170932" cy="4889288"/>
          </a:xfrm>
        </p:spPr>
        <p:txBody>
          <a:bodyPr/>
          <a:lstStyle/>
          <a:p>
            <a:pPr algn="ctr"/>
            <a:r>
              <a:rPr lang="ru-RU" b="1" i="0" dirty="0"/>
              <a:t>Виды чтения текста</a:t>
            </a:r>
            <a:r>
              <a:rPr lang="ru-RU" b="1" i="0" dirty="0" smtClean="0"/>
              <a:t>:</a:t>
            </a:r>
          </a:p>
          <a:p>
            <a:endParaRPr lang="ru-RU" b="1" i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i="0" dirty="0"/>
              <a:t>просмотровое</a:t>
            </a:r>
            <a:r>
              <a:rPr lang="ru-RU" i="0" dirty="0" smtClean="0"/>
              <a:t>,</a:t>
            </a:r>
          </a:p>
          <a:p>
            <a:pPr marL="457200" indent="-457200"/>
            <a:endParaRPr lang="ru-RU" i="0" dirty="0" smtClean="0"/>
          </a:p>
          <a:p>
            <a:pPr marL="457200" indent="-457200"/>
            <a:endParaRPr lang="ru-RU" i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i="0" dirty="0"/>
              <a:t>выборочное</a:t>
            </a:r>
            <a:r>
              <a:rPr lang="ru-RU" i="0" dirty="0" smtClean="0"/>
              <a:t>,</a:t>
            </a:r>
          </a:p>
          <a:p>
            <a:pPr marL="457200" indent="-457200"/>
            <a:endParaRPr lang="ru-RU" i="0" dirty="0" smtClean="0"/>
          </a:p>
          <a:p>
            <a:pPr marL="457200" indent="-457200"/>
            <a:endParaRPr lang="ru-RU" i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i="0" dirty="0"/>
              <a:t>поисковое.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i="0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6354FC3A-F414-4032-B8CE-1FD1A7732E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60775"/>
            <a:ext cx="3238501" cy="2590800"/>
          </a:xfrm>
          <a:prstGeom prst="rect">
            <a:avLst/>
          </a:prstGeom>
        </p:spPr>
      </p:pic>
      <p:pic>
        <p:nvPicPr>
          <p:cNvPr id="7" name="Объект 5">
            <a:extLst>
              <a:ext uri="{FF2B5EF4-FFF2-40B4-BE49-F238E27FC236}">
                <a16:creationId xmlns="" xmlns:a16="http://schemas.microsoft.com/office/drawing/2014/main" id="{F23CBE4D-64B5-42F1-9444-7D97C0D434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831975"/>
            <a:ext cx="2838450" cy="227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8DD2C4-8FC8-44ED-A1D0-B0587FC89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84175"/>
            <a:ext cx="10107099" cy="615553"/>
          </a:xfrm>
        </p:spPr>
        <p:txBody>
          <a:bodyPr/>
          <a:lstStyle/>
          <a:p>
            <a:pPr algn="ctr"/>
            <a:r>
              <a:rPr lang="ru-RU" altLang="ru-RU" sz="40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Умения интерпретировать текст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110684-B564-482B-B901-D78CBD62C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" y="1603375"/>
            <a:ext cx="10759440" cy="4267914"/>
          </a:xfrm>
        </p:spPr>
        <p:txBody>
          <a:bodyPr/>
          <a:lstStyle/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ru-RU" sz="3600" i="0" dirty="0"/>
              <a:t>сравнивать и противопоставлять заключенную в тексте информацию</a:t>
            </a:r>
            <a:r>
              <a:rPr lang="ru-RU" sz="3600" i="0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600" i="0" dirty="0"/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ru-RU" sz="3600" i="0" dirty="0"/>
              <a:t>обнаруживать доводы в подтверждение выдвинутых тезисов</a:t>
            </a:r>
            <a:r>
              <a:rPr lang="ru-RU" sz="3600" i="0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600" i="0" dirty="0"/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ru-RU" sz="3600" i="0" dirty="0"/>
              <a:t>делать выводы из сформулированных посылок</a:t>
            </a:r>
            <a:r>
              <a:rPr lang="ru-RU" sz="3600" i="0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600" i="0" dirty="0"/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ru-RU" sz="3600" i="0" dirty="0"/>
              <a:t>делать заключение о замысле автора или концепте текста.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61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EA421-2B64-4136-A437-D6187841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4175"/>
            <a:ext cx="10107099" cy="615553"/>
          </a:xfrm>
        </p:spPr>
        <p:txBody>
          <a:bodyPr/>
          <a:lstStyle/>
          <a:p>
            <a:pPr algn="ctr"/>
            <a:r>
              <a:rPr lang="ru-RU" altLang="ru-RU" sz="40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Ситуации чтения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9A7664A-11FC-4309-B1FF-F1ECC0173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566" y="1170284"/>
            <a:ext cx="10516067" cy="5770811"/>
          </a:xfrm>
        </p:spPr>
        <p:txBody>
          <a:bodyPr/>
          <a:lstStyle/>
          <a:p>
            <a:pPr marL="514350" lvl="0" indent="-514350" algn="just">
              <a:lnSpc>
                <a:spcPts val="3000"/>
              </a:lnSpc>
              <a:buFont typeface="+mj-lt"/>
              <a:buAutoNum type="arabicPeriod"/>
            </a:pPr>
            <a:r>
              <a:rPr lang="ru-RU" sz="3200" i="0" dirty="0" smtClean="0"/>
              <a:t>Чтение </a:t>
            </a:r>
            <a:r>
              <a:rPr lang="ru-RU" sz="3200" b="1" i="0" dirty="0"/>
              <a:t>для личных целей </a:t>
            </a:r>
            <a:r>
              <a:rPr lang="ru-RU" sz="3200" i="0" dirty="0"/>
              <a:t>(</a:t>
            </a:r>
            <a:r>
              <a:rPr lang="ru-RU" sz="3200" dirty="0"/>
              <a:t>для себя</a:t>
            </a:r>
            <a:r>
              <a:rPr lang="ru-RU" sz="3200" i="0" dirty="0" smtClean="0"/>
              <a:t>) - </a:t>
            </a:r>
            <a:r>
              <a:rPr lang="ru-RU" sz="3200" b="1" i="0" dirty="0" smtClean="0"/>
              <a:t>ЛИЧНЫЕ</a:t>
            </a:r>
            <a:r>
              <a:rPr lang="ru-RU" sz="3200" i="0" dirty="0" smtClean="0"/>
              <a:t>: </a:t>
            </a:r>
          </a:p>
          <a:p>
            <a:pPr marL="514350" lvl="0" indent="-514350" algn="just">
              <a:lnSpc>
                <a:spcPts val="3000"/>
              </a:lnSpc>
            </a:pPr>
            <a:r>
              <a:rPr lang="ru-RU" sz="3200" i="0" dirty="0" smtClean="0"/>
              <a:t>     личные </a:t>
            </a:r>
            <a:r>
              <a:rPr lang="ru-RU" sz="3200" i="0" dirty="0"/>
              <a:t>письма, художественную литературу, биографии, научно-популярные тексты и др</a:t>
            </a:r>
            <a:r>
              <a:rPr lang="ru-RU" sz="3200" i="0" dirty="0" smtClean="0"/>
              <a:t>.;</a:t>
            </a:r>
          </a:p>
          <a:p>
            <a:pPr marL="514350" lvl="0" indent="-514350" algn="just">
              <a:lnSpc>
                <a:spcPts val="3000"/>
              </a:lnSpc>
            </a:pPr>
            <a:endParaRPr lang="ru-RU" sz="2400" i="0" dirty="0"/>
          </a:p>
          <a:p>
            <a:pPr marL="514350" lvl="0" indent="-514350" algn="just">
              <a:lnSpc>
                <a:spcPts val="3000"/>
              </a:lnSpc>
            </a:pPr>
            <a:r>
              <a:rPr lang="ru-RU" sz="3200" i="0" dirty="0" smtClean="0"/>
              <a:t>2.  Чтение </a:t>
            </a:r>
            <a:r>
              <a:rPr lang="ru-RU" sz="3200" b="1" i="0" dirty="0"/>
              <a:t>для общественных </a:t>
            </a:r>
            <a:r>
              <a:rPr lang="ru-RU" sz="3200" b="1" i="0" dirty="0" smtClean="0"/>
              <a:t>целей - ОБЩЕСТВЕННЫЕ</a:t>
            </a:r>
            <a:r>
              <a:rPr lang="ru-RU" sz="3200" i="0" dirty="0" smtClean="0"/>
              <a:t>: </a:t>
            </a:r>
          </a:p>
          <a:p>
            <a:pPr marL="514350" lvl="0" indent="-514350" algn="just">
              <a:lnSpc>
                <a:spcPts val="3000"/>
              </a:lnSpc>
            </a:pPr>
            <a:r>
              <a:rPr lang="ru-RU" sz="3200" i="0" dirty="0" smtClean="0"/>
              <a:t>      официальные </a:t>
            </a:r>
            <a:r>
              <a:rPr lang="ru-RU" sz="3200" i="0" dirty="0"/>
              <a:t>документы, информацию разного рода о событиях общественного значения и др</a:t>
            </a:r>
            <a:r>
              <a:rPr lang="ru-RU" sz="3200" i="0" dirty="0" smtClean="0"/>
              <a:t>.;</a:t>
            </a:r>
          </a:p>
          <a:p>
            <a:pPr marL="514350" lvl="0" indent="-514350" algn="just">
              <a:lnSpc>
                <a:spcPts val="3000"/>
              </a:lnSpc>
            </a:pPr>
            <a:endParaRPr lang="ru-RU" sz="2400" i="0" dirty="0"/>
          </a:p>
          <a:p>
            <a:pPr marL="514350" lvl="0" indent="-514350" algn="just">
              <a:lnSpc>
                <a:spcPts val="3000"/>
              </a:lnSpc>
            </a:pPr>
            <a:r>
              <a:rPr lang="ru-RU" sz="3200" i="0" dirty="0" smtClean="0"/>
              <a:t>3. Чтение </a:t>
            </a:r>
            <a:r>
              <a:rPr lang="ru-RU" sz="3200" b="1" i="0" dirty="0"/>
              <a:t>для </a:t>
            </a:r>
            <a:r>
              <a:rPr lang="ru-RU" sz="3200" b="1" i="0" dirty="0" smtClean="0"/>
              <a:t>практических </a:t>
            </a:r>
            <a:r>
              <a:rPr lang="ru-RU" sz="3200" b="1" i="0" dirty="0"/>
              <a:t>целей </a:t>
            </a:r>
            <a:r>
              <a:rPr lang="ru-RU" sz="3200" i="0" dirty="0"/>
              <a:t>(</a:t>
            </a:r>
            <a:r>
              <a:rPr lang="ru-RU" sz="3200" dirty="0"/>
              <a:t>в процессе труда, на работе</a:t>
            </a:r>
            <a:r>
              <a:rPr lang="ru-RU" sz="3200" i="0" dirty="0" smtClean="0"/>
              <a:t>) - </a:t>
            </a:r>
            <a:r>
              <a:rPr lang="ru-RU" sz="3200" b="1" i="0" dirty="0" smtClean="0"/>
              <a:t>ДЕЛОВЫЕ</a:t>
            </a:r>
            <a:r>
              <a:rPr lang="ru-RU" sz="3200" i="0" dirty="0" smtClean="0"/>
              <a:t>: </a:t>
            </a:r>
          </a:p>
          <a:p>
            <a:pPr marL="514350" lvl="0" indent="-514350" algn="just">
              <a:lnSpc>
                <a:spcPts val="3000"/>
              </a:lnSpc>
            </a:pPr>
            <a:r>
              <a:rPr lang="ru-RU" sz="3200" i="0" dirty="0" smtClean="0"/>
              <a:t>      тексты-инструкции (как сделать? как приготовить?)и </a:t>
            </a:r>
            <a:r>
              <a:rPr lang="ru-RU" sz="3200" i="0" dirty="0"/>
              <a:t>др.; </a:t>
            </a:r>
            <a:endParaRPr lang="ru-RU" sz="3200" i="0" dirty="0" smtClean="0"/>
          </a:p>
          <a:p>
            <a:pPr marL="514350" lvl="0" indent="-514350" algn="just">
              <a:lnSpc>
                <a:spcPts val="3000"/>
              </a:lnSpc>
            </a:pPr>
            <a:endParaRPr lang="ru-RU" sz="2400" i="0" dirty="0"/>
          </a:p>
          <a:p>
            <a:pPr marL="514350" lvl="0" indent="-514350" algn="just">
              <a:lnSpc>
                <a:spcPts val="3000"/>
              </a:lnSpc>
            </a:pPr>
            <a:r>
              <a:rPr lang="ru-RU" sz="3200" i="0" dirty="0" smtClean="0"/>
              <a:t>4. Чтение </a:t>
            </a:r>
            <a:r>
              <a:rPr lang="ru-RU" sz="3200" b="1" i="0" dirty="0"/>
              <a:t>для получения </a:t>
            </a:r>
            <a:r>
              <a:rPr lang="ru-RU" sz="3200" b="1" i="0" dirty="0" smtClean="0"/>
              <a:t>образования - УЧЕБНЫЕ</a:t>
            </a:r>
            <a:r>
              <a:rPr lang="ru-RU" sz="3200" i="0" dirty="0" smtClean="0"/>
              <a:t>: </a:t>
            </a:r>
          </a:p>
          <a:p>
            <a:pPr marL="514350" lvl="0" indent="-514350" algn="just">
              <a:lnSpc>
                <a:spcPts val="3000"/>
              </a:lnSpc>
            </a:pPr>
            <a:r>
              <a:rPr lang="ru-RU" sz="3200" i="0" dirty="0" smtClean="0"/>
              <a:t>     учебная </a:t>
            </a:r>
            <a:r>
              <a:rPr lang="ru-RU" sz="3200" i="0" dirty="0"/>
              <a:t>литература, тексты, используемые в учебных целях.</a:t>
            </a:r>
          </a:p>
        </p:txBody>
      </p:sp>
    </p:spTree>
    <p:extLst>
      <p:ext uri="{BB962C8B-B14F-4D97-AF65-F5344CB8AC3E}">
        <p14:creationId xmlns:p14="http://schemas.microsoft.com/office/powerpoint/2010/main" val="34945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54CE113-80F8-437C-9F13-66AFF894C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7975"/>
            <a:ext cx="10488099" cy="1231106"/>
          </a:xfrm>
        </p:spPr>
        <p:txBody>
          <a:bodyPr/>
          <a:lstStyle/>
          <a:p>
            <a:pPr algn="ctr"/>
            <a:r>
              <a:rPr lang="ru-RU" altLang="ru-RU" sz="40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Виды заданий на проверку грамотности чтения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27F3A9C0-D49E-454F-97B0-A1776816AD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4343566"/>
              </p:ext>
            </p:extLst>
          </p:nvPr>
        </p:nvGraphicFramePr>
        <p:xfrm>
          <a:off x="609600" y="1222375"/>
          <a:ext cx="10592035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045BC7A-0FA8-4F30-8DB5-54CC9768120A}"/>
              </a:ext>
            </a:extLst>
          </p:cNvPr>
          <p:cNvSpPr/>
          <p:nvPr/>
        </p:nvSpPr>
        <p:spPr>
          <a:xfrm rot="20768091">
            <a:off x="2072311" y="3432906"/>
            <a:ext cx="75403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проверяют различные умения, </a:t>
            </a:r>
            <a:endParaRPr lang="ru-RU" sz="20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/>
            <a:r>
              <a:rPr lang="ru-RU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требуют </a:t>
            </a:r>
            <a:r>
              <a:rPr lang="ru-RU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для  выполнения умственной деятельности </a:t>
            </a:r>
            <a:endParaRPr lang="ru-RU" sz="20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/>
            <a:r>
              <a:rPr lang="ru-RU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разного </a:t>
            </a:r>
            <a:r>
              <a:rPr lang="ru-RU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114356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55575"/>
            <a:ext cx="11887200" cy="1599041"/>
          </a:xfrm>
          <a:prstGeom prst="rect">
            <a:avLst/>
          </a:prstGeom>
        </p:spPr>
        <p:txBody>
          <a:bodyPr vert="horz" wrap="square" lIns="0" tIns="120536" rIns="0" bIns="0" rtlCol="0">
            <a:spAutoFit/>
          </a:bodyPr>
          <a:lstStyle/>
          <a:p>
            <a:pPr marL="966469" algn="ctr">
              <a:lnSpc>
                <a:spcPct val="100000"/>
              </a:lnSpc>
            </a:pPr>
            <a:r>
              <a:rPr lang="ru-RU" altLang="ru-RU" sz="32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Основные характеристики заданий </a:t>
            </a:r>
            <a:r>
              <a:rPr lang="en-US" altLang="ru-RU" sz="32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ru-RU" sz="32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32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 читательской грамотности </a:t>
            </a:r>
            <a:r>
              <a:rPr lang="en-US" altLang="ru-RU" sz="32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ru-RU" sz="32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ru-RU" sz="32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PISA - 2018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831975"/>
            <a:ext cx="12192000" cy="551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2590" marR="1216660" indent="-389890">
              <a:lnSpc>
                <a:spcPct val="80000"/>
              </a:lnSpc>
              <a:buFont typeface="Arial"/>
              <a:buChar char="•"/>
              <a:tabLst>
                <a:tab pos="403225" algn="l"/>
              </a:tabLst>
            </a:pPr>
            <a:endParaRPr lang="ru-RU" sz="800" b="1" spc="-240" dirty="0" smtClean="0">
              <a:latin typeface="Calibri"/>
              <a:cs typeface="Calibri"/>
            </a:endParaRPr>
          </a:p>
          <a:p>
            <a:pPr marL="402590" marR="1216660" indent="-389890">
              <a:lnSpc>
                <a:spcPct val="80000"/>
              </a:lnSpc>
              <a:tabLst>
                <a:tab pos="403225" algn="l"/>
              </a:tabLst>
            </a:pPr>
            <a:r>
              <a:rPr lang="ru-RU" sz="2800" b="1" spc="-240" dirty="0" smtClean="0">
                <a:latin typeface="Calibri"/>
                <a:cs typeface="Calibri"/>
              </a:rPr>
              <a:t>Формат  текста</a:t>
            </a:r>
            <a:r>
              <a:rPr lang="ru-RU" sz="2800" b="1" spc="20" dirty="0" smtClean="0">
                <a:latin typeface="Calibri"/>
                <a:cs typeface="Calibri"/>
              </a:rPr>
              <a:t>: </a:t>
            </a:r>
            <a:r>
              <a:rPr lang="ru-RU" sz="2400" i="1" dirty="0" smtClean="0"/>
              <a:t>сплошной, </a:t>
            </a:r>
            <a:r>
              <a:rPr lang="ru-RU" sz="2400" i="1" dirty="0" err="1" smtClean="0"/>
              <a:t>несплошной</a:t>
            </a:r>
            <a:r>
              <a:rPr lang="ru-RU" sz="2400" i="1" dirty="0" smtClean="0"/>
              <a:t>, смешанный, составной</a:t>
            </a:r>
            <a:endParaRPr lang="ru-RU" sz="800" i="1" dirty="0" smtClean="0"/>
          </a:p>
          <a:p>
            <a:pPr marL="402590" marR="1216660" indent="-389890">
              <a:lnSpc>
                <a:spcPct val="80000"/>
              </a:lnSpc>
              <a:tabLst>
                <a:tab pos="403225" algn="l"/>
              </a:tabLst>
            </a:pPr>
            <a:endParaRPr lang="ru-RU" sz="800" spc="-10" dirty="0" smtClean="0">
              <a:latin typeface="Calibri"/>
              <a:cs typeface="Calibri"/>
            </a:endParaRPr>
          </a:p>
          <a:p>
            <a:pPr marL="402590" marR="1216660" indent="-389890" algn="ctr">
              <a:lnSpc>
                <a:spcPct val="80000"/>
              </a:lnSpc>
              <a:tabLst>
                <a:tab pos="403225" algn="l"/>
              </a:tabLst>
            </a:pPr>
            <a:endParaRPr lang="ru-RU" sz="800" spc="-10" dirty="0" smtClean="0">
              <a:latin typeface="Calibri"/>
              <a:cs typeface="Calibri"/>
            </a:endParaRPr>
          </a:p>
          <a:p>
            <a:pPr marL="402590" marR="1216660" indent="-389890">
              <a:lnSpc>
                <a:spcPct val="80000"/>
              </a:lnSpc>
              <a:tabLst>
                <a:tab pos="403225" algn="l"/>
              </a:tabLst>
            </a:pPr>
            <a:r>
              <a:rPr lang="ru-RU" sz="1600" dirty="0" smtClean="0">
                <a:latin typeface="Calibri"/>
                <a:cs typeface="Calibri"/>
              </a:rPr>
              <a:t> </a:t>
            </a:r>
            <a:r>
              <a:rPr lang="ru-RU" sz="2800" b="1" spc="-240" dirty="0" smtClean="0">
                <a:cs typeface="Calibri"/>
              </a:rPr>
              <a:t>Т</a:t>
            </a:r>
            <a:r>
              <a:rPr lang="ru-RU" sz="2800" b="1" spc="-30" dirty="0" smtClean="0">
                <a:cs typeface="Calibri"/>
              </a:rPr>
              <a:t>и</a:t>
            </a:r>
            <a:r>
              <a:rPr lang="ru-RU" sz="2800" b="1" spc="-25" dirty="0" smtClean="0">
                <a:cs typeface="Calibri"/>
              </a:rPr>
              <a:t>пы текстов  </a:t>
            </a:r>
          </a:p>
          <a:p>
            <a:pPr marL="402590" marR="1216660" indent="-389890" algn="just">
              <a:lnSpc>
                <a:spcPct val="80000"/>
              </a:lnSpc>
              <a:tabLst>
                <a:tab pos="403225" algn="l"/>
              </a:tabLst>
            </a:pPr>
            <a:r>
              <a:rPr lang="ru-RU" sz="2400" i="1" spc="-25" dirty="0" smtClean="0">
                <a:cs typeface="Calibri"/>
              </a:rPr>
              <a:t>(</a:t>
            </a:r>
            <a:r>
              <a:rPr lang="ru-RU" sz="2400" i="1" dirty="0" smtClean="0"/>
              <a:t>описание,     повествование,      рассуждение,      изложение,      аргументация, </a:t>
            </a:r>
          </a:p>
          <a:p>
            <a:pPr marL="402590" marR="1216660" indent="-389890" algn="ctr">
              <a:lnSpc>
                <a:spcPct val="80000"/>
              </a:lnSpc>
              <a:tabLst>
                <a:tab pos="403225" algn="l"/>
              </a:tabLst>
            </a:pPr>
            <a:r>
              <a:rPr lang="ru-RU" sz="2400" i="1" dirty="0" smtClean="0"/>
              <a:t>инструкция,    взаимодействие)</a:t>
            </a:r>
          </a:p>
          <a:p>
            <a:pPr marL="402590" marR="1216660" indent="-389890" algn="ctr">
              <a:lnSpc>
                <a:spcPct val="80000"/>
              </a:lnSpc>
              <a:tabLst>
                <a:tab pos="403225" algn="l"/>
              </a:tabLst>
            </a:pPr>
            <a:endParaRPr lang="ru-RU" sz="800" i="1" dirty="0" smtClean="0"/>
          </a:p>
          <a:p>
            <a:pPr marL="402590" marR="1216660" indent="-389890">
              <a:lnSpc>
                <a:spcPct val="80000"/>
              </a:lnSpc>
              <a:tabLst>
                <a:tab pos="403225" algn="l"/>
              </a:tabLst>
            </a:pPr>
            <a:r>
              <a:rPr lang="ru-RU" sz="2800" b="1" spc="-10" dirty="0" smtClean="0">
                <a:cs typeface="Calibri"/>
              </a:rPr>
              <a:t>Читательские умения</a:t>
            </a:r>
            <a:r>
              <a:rPr lang="ru-RU" sz="2400" i="1" dirty="0" smtClean="0"/>
              <a:t> </a:t>
            </a:r>
          </a:p>
          <a:p>
            <a:pPr marL="402590" marR="1216660" indent="-389890">
              <a:lnSpc>
                <a:spcPct val="80000"/>
              </a:lnSpc>
              <a:tabLst>
                <a:tab pos="403225" algn="l"/>
              </a:tabLst>
            </a:pPr>
            <a:r>
              <a:rPr lang="ru-RU" sz="2400" i="1" dirty="0" smtClean="0"/>
              <a:t> </a:t>
            </a:r>
            <a:r>
              <a:rPr lang="ru-RU" sz="2400" i="1" spc="-10" dirty="0" smtClean="0">
                <a:cs typeface="Calibri"/>
              </a:rPr>
              <a:t>(</a:t>
            </a:r>
            <a:r>
              <a:rPr lang="ru-RU" sz="2400" i="1" dirty="0" smtClean="0"/>
              <a:t>найти и извлечь, интегрировать и интерпретировать, осмыслить и оценить)</a:t>
            </a:r>
          </a:p>
          <a:p>
            <a:pPr marL="402590" marR="1216660" indent="-389890">
              <a:lnSpc>
                <a:spcPct val="80000"/>
              </a:lnSpc>
              <a:tabLst>
                <a:tab pos="403225" algn="l"/>
              </a:tabLst>
            </a:pPr>
            <a:endParaRPr lang="ru-RU" sz="800" i="1" dirty="0" smtClean="0"/>
          </a:p>
          <a:p>
            <a:pPr marL="402590" indent="-389890">
              <a:buFont typeface="Arial"/>
              <a:buChar char="•"/>
              <a:tabLst>
                <a:tab pos="403225" algn="l"/>
              </a:tabLst>
            </a:pPr>
            <a:endParaRPr lang="ru-RU" sz="800" spc="-10" dirty="0" smtClean="0">
              <a:cs typeface="Calibri"/>
            </a:endParaRPr>
          </a:p>
          <a:p>
            <a:pPr marL="402590" marR="6350" indent="-389890">
              <a:lnSpc>
                <a:spcPct val="80000"/>
              </a:lnSpc>
              <a:spcBef>
                <a:spcPts val="745"/>
              </a:spcBef>
              <a:tabLst>
                <a:tab pos="403225" algn="l"/>
              </a:tabLst>
            </a:pPr>
            <a:r>
              <a:rPr lang="ru-RU" sz="2800" b="1" spc="-30" dirty="0" smtClean="0">
                <a:cs typeface="Calibri"/>
              </a:rPr>
              <a:t>Си</a:t>
            </a:r>
            <a:r>
              <a:rPr lang="ru-RU" sz="2800" b="1" spc="-15" dirty="0" smtClean="0">
                <a:cs typeface="Calibri"/>
              </a:rPr>
              <a:t>ту</a:t>
            </a:r>
            <a:r>
              <a:rPr lang="ru-RU" sz="2800" b="1" spc="-10" dirty="0" smtClean="0">
                <a:cs typeface="Calibri"/>
              </a:rPr>
              <a:t>а</a:t>
            </a:r>
            <a:r>
              <a:rPr lang="ru-RU" sz="2800" b="1" spc="-20" dirty="0" smtClean="0">
                <a:cs typeface="Calibri"/>
              </a:rPr>
              <a:t>ц</a:t>
            </a:r>
            <a:r>
              <a:rPr lang="ru-RU" sz="2800" b="1" spc="-30" dirty="0" smtClean="0">
                <a:cs typeface="Calibri"/>
              </a:rPr>
              <a:t>ии</a:t>
            </a:r>
            <a:r>
              <a:rPr lang="ru-RU" sz="2800" spc="40" dirty="0" smtClean="0">
                <a:cs typeface="Calibri"/>
              </a:rPr>
              <a:t>  </a:t>
            </a:r>
            <a:r>
              <a:rPr lang="ru-RU" sz="2400" i="1" spc="40" dirty="0" smtClean="0">
                <a:cs typeface="Calibri"/>
              </a:rPr>
              <a:t>(личные, общественные, учебные, деловые)</a:t>
            </a:r>
          </a:p>
          <a:p>
            <a:pPr marL="402590" marR="6350" indent="-389890">
              <a:lnSpc>
                <a:spcPct val="80000"/>
              </a:lnSpc>
              <a:spcBef>
                <a:spcPts val="745"/>
              </a:spcBef>
              <a:tabLst>
                <a:tab pos="403225" algn="l"/>
              </a:tabLst>
            </a:pPr>
            <a:endParaRPr lang="ru-RU" sz="800" i="1" spc="40" dirty="0" smtClean="0">
              <a:cs typeface="Calibri"/>
            </a:endParaRPr>
          </a:p>
          <a:p>
            <a:pPr marL="402590" indent="-389890">
              <a:lnSpc>
                <a:spcPct val="100000"/>
              </a:lnSpc>
              <a:tabLst>
                <a:tab pos="403225" algn="l"/>
              </a:tabLst>
            </a:pPr>
            <a:r>
              <a:rPr sz="2800" b="1" spc="-240" dirty="0" err="1" smtClean="0">
                <a:latin typeface="Calibri"/>
                <a:cs typeface="Calibri"/>
              </a:rPr>
              <a:t>Т</a:t>
            </a:r>
            <a:r>
              <a:rPr sz="2800" b="1" spc="-30" dirty="0" err="1" smtClean="0">
                <a:latin typeface="Calibri"/>
                <a:cs typeface="Calibri"/>
              </a:rPr>
              <a:t>и</a:t>
            </a:r>
            <a:r>
              <a:rPr sz="2800" b="1" spc="-20" dirty="0" err="1" smtClean="0">
                <a:latin typeface="Calibri"/>
                <a:cs typeface="Calibri"/>
              </a:rPr>
              <a:t>п</a:t>
            </a:r>
            <a:r>
              <a:rPr sz="2800" b="1" spc="10" dirty="0" smtClean="0">
                <a:latin typeface="Calibri"/>
                <a:cs typeface="Calibri"/>
              </a:rPr>
              <a:t> </a:t>
            </a:r>
            <a:r>
              <a:rPr sz="2800" b="1" spc="-20" dirty="0" err="1" smtClean="0">
                <a:latin typeface="Calibri"/>
                <a:cs typeface="Calibri"/>
              </a:rPr>
              <a:t>з</a:t>
            </a:r>
            <a:r>
              <a:rPr sz="2800" b="1" spc="-10" dirty="0" err="1" smtClean="0">
                <a:latin typeface="Calibri"/>
                <a:cs typeface="Calibri"/>
              </a:rPr>
              <a:t>а</a:t>
            </a:r>
            <a:r>
              <a:rPr sz="2800" b="1" spc="-20" dirty="0" err="1" smtClean="0">
                <a:latin typeface="Calibri"/>
                <a:cs typeface="Calibri"/>
              </a:rPr>
              <a:t>д</a:t>
            </a:r>
            <a:r>
              <a:rPr sz="2800" b="1" spc="-10" dirty="0" err="1" smtClean="0">
                <a:latin typeface="Calibri"/>
                <a:cs typeface="Calibri"/>
              </a:rPr>
              <a:t>а</a:t>
            </a:r>
            <a:r>
              <a:rPr sz="2800" b="1" spc="-20" dirty="0" err="1" smtClean="0">
                <a:latin typeface="Calibri"/>
                <a:cs typeface="Calibri"/>
              </a:rPr>
              <a:t>н</a:t>
            </a:r>
            <a:r>
              <a:rPr sz="2800" b="1" spc="-30" dirty="0" err="1" smtClean="0">
                <a:latin typeface="Calibri"/>
                <a:cs typeface="Calibri"/>
              </a:rPr>
              <a:t>и</a:t>
            </a:r>
            <a:r>
              <a:rPr sz="2800" b="1" spc="-15" dirty="0" err="1" smtClean="0">
                <a:latin typeface="Calibri"/>
                <a:cs typeface="Calibri"/>
              </a:rPr>
              <a:t>я</a:t>
            </a:r>
            <a:r>
              <a:rPr sz="2400" b="1" spc="15" dirty="0" smtClean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</a:t>
            </a:r>
            <a:r>
              <a:rPr sz="2400" i="1" spc="-20" dirty="0">
                <a:latin typeface="Calibri"/>
                <a:cs typeface="Calibri"/>
              </a:rPr>
              <a:t>с</a:t>
            </a:r>
            <a:r>
              <a:rPr sz="2400" i="1" spc="-15" dirty="0">
                <a:latin typeface="Calibri"/>
                <a:cs typeface="Calibri"/>
              </a:rPr>
              <a:t>т</a:t>
            </a:r>
            <a:r>
              <a:rPr sz="2400" i="1" spc="-10" dirty="0">
                <a:latin typeface="Calibri"/>
                <a:cs typeface="Calibri"/>
              </a:rPr>
              <a:t>а</a:t>
            </a:r>
            <a:r>
              <a:rPr sz="2400" i="1" spc="-20" dirty="0">
                <a:latin typeface="Calibri"/>
                <a:cs typeface="Calibri"/>
              </a:rPr>
              <a:t>нд</a:t>
            </a:r>
            <a:r>
              <a:rPr sz="2400" i="1" spc="-10" dirty="0">
                <a:latin typeface="Calibri"/>
                <a:cs typeface="Calibri"/>
              </a:rPr>
              <a:t>а</a:t>
            </a:r>
            <a:r>
              <a:rPr sz="2400" i="1" spc="-15" dirty="0">
                <a:latin typeface="Calibri"/>
                <a:cs typeface="Calibri"/>
              </a:rPr>
              <a:t>ртное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30" dirty="0">
                <a:latin typeface="Calibri"/>
                <a:cs typeface="Calibri"/>
              </a:rPr>
              <a:t>и</a:t>
            </a:r>
            <a:r>
              <a:rPr sz="2400" i="1" spc="-15" dirty="0">
                <a:latin typeface="Calibri"/>
                <a:cs typeface="Calibri"/>
              </a:rPr>
              <a:t>л</a:t>
            </a:r>
            <a:r>
              <a:rPr sz="2400" i="1" spc="-20" dirty="0">
                <a:latin typeface="Calibri"/>
                <a:cs typeface="Calibri"/>
              </a:rPr>
              <a:t>и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30" dirty="0" err="1">
                <a:latin typeface="Calibri"/>
                <a:cs typeface="Calibri"/>
              </a:rPr>
              <a:t>и</a:t>
            </a:r>
            <a:r>
              <a:rPr sz="2400" i="1" spc="-20" dirty="0" err="1">
                <a:latin typeface="Calibri"/>
                <a:cs typeface="Calibri"/>
              </a:rPr>
              <a:t>н</a:t>
            </a:r>
            <a:r>
              <a:rPr sz="2400" i="1" spc="-40" dirty="0" err="1">
                <a:latin typeface="Calibri"/>
                <a:cs typeface="Calibri"/>
              </a:rPr>
              <a:t>т</a:t>
            </a:r>
            <a:r>
              <a:rPr sz="2400" i="1" spc="-30" dirty="0" err="1">
                <a:latin typeface="Calibri"/>
                <a:cs typeface="Calibri"/>
              </a:rPr>
              <a:t>е</a:t>
            </a:r>
            <a:r>
              <a:rPr sz="2400" i="1" spc="-15" dirty="0" err="1">
                <a:latin typeface="Calibri"/>
                <a:cs typeface="Calibri"/>
              </a:rPr>
              <a:t>р</a:t>
            </a:r>
            <a:r>
              <a:rPr sz="2400" i="1" spc="-10" dirty="0" err="1">
                <a:latin typeface="Calibri"/>
                <a:cs typeface="Calibri"/>
              </a:rPr>
              <a:t>а</a:t>
            </a:r>
            <a:r>
              <a:rPr sz="2400" i="1" spc="-15" dirty="0" err="1">
                <a:latin typeface="Calibri"/>
                <a:cs typeface="Calibri"/>
              </a:rPr>
              <a:t>кт</a:t>
            </a:r>
            <a:r>
              <a:rPr sz="2400" i="1" spc="-30" dirty="0" err="1">
                <a:latin typeface="Calibri"/>
                <a:cs typeface="Calibri"/>
              </a:rPr>
              <a:t>и</a:t>
            </a:r>
            <a:r>
              <a:rPr sz="2400" i="1" spc="-10" dirty="0" err="1">
                <a:latin typeface="Calibri"/>
                <a:cs typeface="Calibri"/>
              </a:rPr>
              <a:t>в</a:t>
            </a:r>
            <a:r>
              <a:rPr sz="2400" i="1" spc="-20" dirty="0" err="1">
                <a:latin typeface="Calibri"/>
                <a:cs typeface="Calibri"/>
              </a:rPr>
              <a:t>но</a:t>
            </a:r>
            <a:r>
              <a:rPr sz="2400" i="1" spc="-30" dirty="0" err="1">
                <a:latin typeface="Calibri"/>
                <a:cs typeface="Calibri"/>
              </a:rPr>
              <a:t>е</a:t>
            </a:r>
            <a:r>
              <a:rPr sz="2400" spc="-10" dirty="0" smtClean="0">
                <a:latin typeface="Calibri"/>
                <a:cs typeface="Calibri"/>
              </a:rPr>
              <a:t>)</a:t>
            </a:r>
            <a:endParaRPr lang="ru-RU" sz="2400" spc="-10" dirty="0" smtClean="0">
              <a:latin typeface="Calibri"/>
              <a:cs typeface="Calibri"/>
            </a:endParaRPr>
          </a:p>
          <a:p>
            <a:pPr marL="402590" indent="-389890">
              <a:lnSpc>
                <a:spcPct val="100000"/>
              </a:lnSpc>
              <a:tabLst>
                <a:tab pos="403225" algn="l"/>
              </a:tabLst>
            </a:pPr>
            <a:endParaRPr lang="ru-RU" sz="800" spc="-10" dirty="0" smtClean="0">
              <a:latin typeface="Calibri"/>
              <a:cs typeface="Calibri"/>
            </a:endParaRPr>
          </a:p>
          <a:p>
            <a:pPr marL="402590" indent="-389890" algn="ctr">
              <a:lnSpc>
                <a:spcPct val="100000"/>
              </a:lnSpc>
              <a:buFont typeface="Arial"/>
              <a:buChar char="•"/>
              <a:tabLst>
                <a:tab pos="403225" algn="l"/>
              </a:tabLst>
            </a:pPr>
            <a:endParaRPr sz="800" dirty="0">
              <a:latin typeface="Calibri"/>
              <a:cs typeface="Calibri"/>
            </a:endParaRPr>
          </a:p>
          <a:p>
            <a:pPr marL="402590" indent="-389890">
              <a:lnSpc>
                <a:spcPct val="100000"/>
              </a:lnSpc>
              <a:tabLst>
                <a:tab pos="403225" algn="l"/>
              </a:tabLst>
            </a:pPr>
            <a:r>
              <a:rPr sz="2800" b="1" spc="-20" dirty="0" err="1" smtClean="0">
                <a:latin typeface="Calibri"/>
                <a:cs typeface="Calibri"/>
              </a:rPr>
              <a:t>Фо</a:t>
            </a:r>
            <a:r>
              <a:rPr sz="2800" b="1" spc="-15" dirty="0" err="1" smtClean="0">
                <a:latin typeface="Calibri"/>
                <a:cs typeface="Calibri"/>
              </a:rPr>
              <a:t>р</a:t>
            </a:r>
            <a:r>
              <a:rPr sz="2800" b="1" spc="-30" dirty="0" err="1" smtClean="0">
                <a:latin typeface="Calibri"/>
                <a:cs typeface="Calibri"/>
              </a:rPr>
              <a:t>м</a:t>
            </a:r>
            <a:r>
              <a:rPr sz="2800" b="1" spc="-15" dirty="0" err="1" smtClean="0">
                <a:latin typeface="Calibri"/>
                <a:cs typeface="Calibri"/>
              </a:rPr>
              <a:t>а</a:t>
            </a:r>
            <a:r>
              <a:rPr sz="2800" b="1" spc="10" dirty="0" smtClean="0">
                <a:latin typeface="Calibri"/>
                <a:cs typeface="Calibri"/>
              </a:rPr>
              <a:t> </a:t>
            </a:r>
            <a:r>
              <a:rPr sz="2800" b="1" spc="-20" dirty="0" err="1" smtClean="0">
                <a:latin typeface="Calibri"/>
                <a:cs typeface="Calibri"/>
              </a:rPr>
              <a:t>з</a:t>
            </a:r>
            <a:r>
              <a:rPr sz="2800" b="1" spc="-10" dirty="0" err="1" smtClean="0">
                <a:latin typeface="Calibri"/>
                <a:cs typeface="Calibri"/>
              </a:rPr>
              <a:t>а</a:t>
            </a:r>
            <a:r>
              <a:rPr sz="2800" b="1" spc="-20" dirty="0" err="1" smtClean="0">
                <a:latin typeface="Calibri"/>
                <a:cs typeface="Calibri"/>
              </a:rPr>
              <a:t>д</a:t>
            </a:r>
            <a:r>
              <a:rPr sz="2800" b="1" spc="-10" dirty="0" err="1" smtClean="0">
                <a:latin typeface="Calibri"/>
                <a:cs typeface="Calibri"/>
              </a:rPr>
              <a:t>а</a:t>
            </a:r>
            <a:r>
              <a:rPr sz="2800" b="1" spc="-20" dirty="0" err="1" smtClean="0">
                <a:latin typeface="Calibri"/>
                <a:cs typeface="Calibri"/>
              </a:rPr>
              <a:t>н</a:t>
            </a:r>
            <a:r>
              <a:rPr sz="2800" b="1" spc="-30" dirty="0" err="1" smtClean="0">
                <a:latin typeface="Calibri"/>
                <a:cs typeface="Calibri"/>
              </a:rPr>
              <a:t>и</a:t>
            </a:r>
            <a:r>
              <a:rPr sz="2800" b="1" spc="-15" dirty="0" err="1" smtClean="0">
                <a:latin typeface="Calibri"/>
                <a:cs typeface="Calibri"/>
              </a:rPr>
              <a:t>я</a:t>
            </a:r>
            <a:r>
              <a:rPr sz="2800" b="1" spc="25" dirty="0" smtClean="0">
                <a:latin typeface="Calibri"/>
                <a:cs typeface="Calibri"/>
              </a:rPr>
              <a:t> </a:t>
            </a:r>
            <a:r>
              <a:rPr sz="2400" i="1" spc="-15" dirty="0" smtClean="0">
                <a:latin typeface="Calibri"/>
                <a:cs typeface="Calibri"/>
              </a:rPr>
              <a:t>(с</a:t>
            </a:r>
            <a:r>
              <a:rPr sz="2400" i="1" spc="5" dirty="0" smtClean="0">
                <a:latin typeface="Calibri"/>
                <a:cs typeface="Calibri"/>
              </a:rPr>
              <a:t> </a:t>
            </a:r>
            <a:r>
              <a:rPr sz="2400" i="1" spc="-20" dirty="0" err="1" smtClean="0">
                <a:latin typeface="Calibri"/>
                <a:cs typeface="Calibri"/>
              </a:rPr>
              <a:t>з</a:t>
            </a:r>
            <a:r>
              <a:rPr sz="2400" i="1" spc="-10" dirty="0" err="1" smtClean="0">
                <a:latin typeface="Calibri"/>
                <a:cs typeface="Calibri"/>
              </a:rPr>
              <a:t>а</a:t>
            </a:r>
            <a:r>
              <a:rPr sz="2400" i="1" spc="-15" dirty="0" err="1" smtClean="0">
                <a:latin typeface="Calibri"/>
                <a:cs typeface="Calibri"/>
              </a:rPr>
              <a:t>кр</a:t>
            </a:r>
            <a:r>
              <a:rPr sz="2400" i="1" spc="-20" dirty="0" err="1" smtClean="0">
                <a:latin typeface="Calibri"/>
                <a:cs typeface="Calibri"/>
              </a:rPr>
              <a:t>ытым</a:t>
            </a:r>
            <a:r>
              <a:rPr sz="2400" i="1" spc="-10" dirty="0" smtClean="0">
                <a:latin typeface="Calibri"/>
                <a:cs typeface="Calibri"/>
              </a:rPr>
              <a:t> </a:t>
            </a:r>
            <a:r>
              <a:rPr sz="2400" i="1" spc="-30" dirty="0" err="1" smtClean="0">
                <a:latin typeface="Calibri"/>
                <a:cs typeface="Calibri"/>
              </a:rPr>
              <a:t>и</a:t>
            </a:r>
            <a:r>
              <a:rPr sz="2400" i="1" spc="-15" dirty="0" err="1" smtClean="0">
                <a:latin typeface="Calibri"/>
                <a:cs typeface="Calibri"/>
              </a:rPr>
              <a:t>л</a:t>
            </a:r>
            <a:r>
              <a:rPr sz="2400" i="1" spc="-20" dirty="0" err="1" smtClean="0">
                <a:latin typeface="Calibri"/>
                <a:cs typeface="Calibri"/>
              </a:rPr>
              <a:t>и</a:t>
            </a:r>
            <a:r>
              <a:rPr sz="2400" i="1" spc="10" dirty="0" smtClean="0">
                <a:latin typeface="Calibri"/>
                <a:cs typeface="Calibri"/>
              </a:rPr>
              <a:t> </a:t>
            </a:r>
            <a:r>
              <a:rPr sz="2400" i="1" spc="-45" dirty="0" err="1" smtClean="0">
                <a:latin typeface="Calibri"/>
                <a:cs typeface="Calibri"/>
              </a:rPr>
              <a:t>о</a:t>
            </a:r>
            <a:r>
              <a:rPr sz="2400" i="1" spc="-15" dirty="0" err="1" smtClean="0">
                <a:latin typeface="Calibri"/>
                <a:cs typeface="Calibri"/>
              </a:rPr>
              <a:t>ткр</a:t>
            </a:r>
            <a:r>
              <a:rPr sz="2400" i="1" spc="-20" dirty="0" err="1" smtClean="0">
                <a:latin typeface="Calibri"/>
                <a:cs typeface="Calibri"/>
              </a:rPr>
              <a:t>ытым</a:t>
            </a:r>
            <a:r>
              <a:rPr sz="2400" i="1" dirty="0" smtClean="0">
                <a:latin typeface="Calibri"/>
                <a:cs typeface="Calibri"/>
              </a:rPr>
              <a:t> </a:t>
            </a:r>
            <a:r>
              <a:rPr sz="2400" i="1" spc="-45" dirty="0" err="1" smtClean="0">
                <a:latin typeface="Calibri"/>
                <a:cs typeface="Calibri"/>
              </a:rPr>
              <a:t>о</a:t>
            </a:r>
            <a:r>
              <a:rPr sz="2400" i="1" spc="-15" dirty="0" err="1" smtClean="0">
                <a:latin typeface="Calibri"/>
                <a:cs typeface="Calibri"/>
              </a:rPr>
              <a:t>т</a:t>
            </a:r>
            <a:r>
              <a:rPr sz="2400" i="1" spc="-10" dirty="0" err="1" smtClean="0">
                <a:latin typeface="Calibri"/>
                <a:cs typeface="Calibri"/>
              </a:rPr>
              <a:t>в</a:t>
            </a:r>
            <a:r>
              <a:rPr sz="2400" i="1" spc="-40" dirty="0" err="1" smtClean="0">
                <a:latin typeface="Calibri"/>
                <a:cs typeface="Calibri"/>
              </a:rPr>
              <a:t>е</a:t>
            </a:r>
            <a:r>
              <a:rPr sz="2400" i="1" spc="-50" dirty="0" err="1" smtClean="0">
                <a:latin typeface="Calibri"/>
                <a:cs typeface="Calibri"/>
              </a:rPr>
              <a:t>т</a:t>
            </a:r>
            <a:r>
              <a:rPr sz="2400" i="1" spc="-20" dirty="0" err="1" smtClean="0">
                <a:latin typeface="Calibri"/>
                <a:cs typeface="Calibri"/>
              </a:rPr>
              <a:t>о</a:t>
            </a:r>
            <a:r>
              <a:rPr sz="2400" i="1" spc="-30" dirty="0" err="1" smtClean="0">
                <a:latin typeface="Calibri"/>
                <a:cs typeface="Calibri"/>
              </a:rPr>
              <a:t>м</a:t>
            </a:r>
            <a:r>
              <a:rPr sz="2400" spc="-10" dirty="0" smtClean="0">
                <a:latin typeface="Calibri"/>
                <a:cs typeface="Calibri"/>
              </a:rPr>
              <a:t>)</a:t>
            </a:r>
            <a:r>
              <a:rPr lang="ru-RU" sz="2400" spc="-10" dirty="0" smtClean="0">
                <a:latin typeface="Calibri"/>
                <a:cs typeface="Calibri"/>
              </a:rPr>
              <a:t> </a:t>
            </a:r>
          </a:p>
          <a:p>
            <a:pPr marL="402590" indent="-389890">
              <a:lnSpc>
                <a:spcPct val="100000"/>
              </a:lnSpc>
              <a:tabLst>
                <a:tab pos="403225" algn="l"/>
              </a:tabLst>
            </a:pPr>
            <a:endParaRPr lang="ru-RU" sz="800" spc="-10" dirty="0" smtClean="0">
              <a:latin typeface="Calibri"/>
              <a:cs typeface="Calibri"/>
            </a:endParaRPr>
          </a:p>
          <a:p>
            <a:pPr marL="402590" indent="-389890">
              <a:lnSpc>
                <a:spcPct val="100000"/>
              </a:lnSpc>
              <a:buFont typeface="Arial"/>
              <a:buChar char="•"/>
              <a:tabLst>
                <a:tab pos="403225" algn="l"/>
              </a:tabLst>
            </a:pPr>
            <a:endParaRPr lang="ru-RU" sz="800" spc="-10" dirty="0" smtClean="0">
              <a:latin typeface="Calibri"/>
              <a:cs typeface="Calibri"/>
            </a:endParaRPr>
          </a:p>
          <a:p>
            <a:pPr marL="402590" indent="-389890">
              <a:tabLst>
                <a:tab pos="403225" algn="l"/>
              </a:tabLst>
            </a:pPr>
            <a:r>
              <a:rPr lang="ru-RU" sz="2800" b="1" spc="-15" dirty="0" smtClean="0">
                <a:cs typeface="Calibri"/>
              </a:rPr>
              <a:t>Уровень трудности </a:t>
            </a:r>
            <a:r>
              <a:rPr lang="ru-RU" sz="2400" spc="-15" dirty="0" smtClean="0">
                <a:cs typeface="Calibri"/>
              </a:rPr>
              <a:t>(1 - 7</a:t>
            </a:r>
            <a:r>
              <a:rPr lang="ru-RU" sz="2400" spc="-10" dirty="0" smtClean="0">
                <a:cs typeface="Calibri"/>
              </a:rPr>
              <a:t>)</a:t>
            </a:r>
          </a:p>
          <a:p>
            <a:pPr marL="402590" indent="-389890">
              <a:lnSpc>
                <a:spcPct val="100000"/>
              </a:lnSpc>
              <a:buFont typeface="Arial"/>
              <a:buChar char="•"/>
              <a:tabLst>
                <a:tab pos="403225" algn="l"/>
              </a:tabLst>
            </a:pPr>
            <a:endParaRPr sz="31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307975"/>
            <a:ext cx="8604250" cy="554037"/>
          </a:xfrm>
        </p:spPr>
        <p:txBody>
          <a:bodyPr/>
          <a:lstStyle/>
          <a:p>
            <a:pPr>
              <a:defRPr/>
            </a:pPr>
            <a:r>
              <a:rPr lang="ru-RU" sz="3600" b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Изменение целей и задач 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298575"/>
            <a:ext cx="9525000" cy="28956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dirty="0" smtClean="0"/>
              <a:t>  </a:t>
            </a:r>
            <a:r>
              <a:rPr lang="ru-RU" sz="3136" dirty="0"/>
              <a:t>Повлекло новое понимание </a:t>
            </a:r>
            <a:r>
              <a:rPr lang="ru-RU" sz="3136" dirty="0">
                <a:solidFill>
                  <a:srgbClr val="C00000"/>
                </a:solidFill>
              </a:rPr>
              <a:t>результатов обучения и воспитания </a:t>
            </a:r>
            <a:r>
              <a:rPr lang="ru-RU" sz="3136" dirty="0"/>
              <a:t>как интегрального социально-личностно-поведенческого феномена в совокупности </a:t>
            </a:r>
            <a:r>
              <a:rPr lang="ru-RU" sz="3136" dirty="0" err="1" smtClean="0"/>
              <a:t>мотивационно-ценностных</a:t>
            </a:r>
            <a:r>
              <a:rPr lang="ru-RU" sz="3136" dirty="0" smtClean="0"/>
              <a:t>, когнитивных</a:t>
            </a:r>
            <a:r>
              <a:rPr lang="ru-RU" sz="3136" dirty="0"/>
              <a:t>, интерактивных и эмпирических составляющих – компетентностей.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9200" y="4575175"/>
            <a:ext cx="10058400" cy="2022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136" i="1" dirty="0">
                <a:latin typeface="Calibri"/>
                <a:cs typeface="Calibri"/>
              </a:rPr>
              <a:t>Новые цели общего образования актуализировали проблему применения </a:t>
            </a:r>
            <a:r>
              <a:rPr lang="ru-RU" sz="3136" i="1" dirty="0" err="1">
                <a:latin typeface="Calibri"/>
                <a:cs typeface="Calibri"/>
              </a:rPr>
              <a:t>компетентностного</a:t>
            </a:r>
            <a:r>
              <a:rPr lang="ru-RU" sz="3136" i="1" dirty="0">
                <a:latin typeface="Calibri"/>
                <a:cs typeface="Calibri"/>
              </a:rPr>
              <a:t> подхода в качестве методологической основы их достижения, </a:t>
            </a:r>
            <a:endParaRPr lang="ru-RU" sz="3136" i="1" dirty="0" smtClean="0">
              <a:latin typeface="Calibri"/>
              <a:cs typeface="Calibri"/>
            </a:endParaRPr>
          </a:p>
          <a:p>
            <a:pPr algn="just">
              <a:defRPr/>
            </a:pPr>
            <a:r>
              <a:rPr lang="ru-RU" sz="3136" i="1" dirty="0" smtClean="0">
                <a:latin typeface="Calibri"/>
                <a:cs typeface="Calibri"/>
              </a:rPr>
              <a:t>в </a:t>
            </a:r>
            <a:r>
              <a:rPr lang="ru-RU" sz="3136" i="1" dirty="0">
                <a:latin typeface="Calibri"/>
                <a:cs typeface="Calibri"/>
              </a:rPr>
              <a:t>том числе с применением проектных технологий.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-149225"/>
            <a:ext cx="10363200" cy="1200294"/>
          </a:xfrm>
          <a:prstGeom prst="rect">
            <a:avLst/>
          </a:prstGeom>
        </p:spPr>
        <p:txBody>
          <a:bodyPr vert="horz" wrap="square" lIns="0" tIns="91406" rIns="0" bIns="0" rtlCol="0">
            <a:spAutoFit/>
          </a:bodyPr>
          <a:lstStyle/>
          <a:p>
            <a:pPr marL="594360" algn="ctr">
              <a:lnSpc>
                <a:spcPct val="100000"/>
              </a:lnSpc>
            </a:pPr>
            <a:r>
              <a:rPr lang="ru-RU" altLang="ru-RU" sz="36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Структурные компоненты </a:t>
            </a:r>
            <a:br>
              <a:rPr lang="ru-RU" altLang="ru-RU" sz="36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36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учебного или проверочного задания</a:t>
            </a:r>
            <a:endParaRPr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7705" y="1099540"/>
            <a:ext cx="2902140" cy="636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05" y="1099540"/>
            <a:ext cx="2902585" cy="636905"/>
          </a:xfrm>
          <a:custGeom>
            <a:avLst/>
            <a:gdLst/>
            <a:ahLst/>
            <a:cxnLst/>
            <a:rect l="l" t="t" r="r" b="b"/>
            <a:pathLst>
              <a:path w="2902585" h="636905">
                <a:moveTo>
                  <a:pt x="2902140" y="636828"/>
                </a:moveTo>
                <a:lnTo>
                  <a:pt x="0" y="636828"/>
                </a:lnTo>
                <a:lnTo>
                  <a:pt x="0" y="0"/>
                </a:lnTo>
                <a:lnTo>
                  <a:pt x="2902140" y="0"/>
                </a:lnTo>
                <a:lnTo>
                  <a:pt x="2902140" y="636828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37" name="Группа 36"/>
          <p:cNvGrpSpPr/>
          <p:nvPr/>
        </p:nvGrpSpPr>
        <p:grpSpPr>
          <a:xfrm>
            <a:off x="3085975" y="1081148"/>
            <a:ext cx="7972407" cy="5097296"/>
            <a:chOff x="3085975" y="1081148"/>
            <a:chExt cx="7972407" cy="5097296"/>
          </a:xfrm>
        </p:grpSpPr>
        <p:sp>
          <p:nvSpPr>
            <p:cNvPr id="3" name="object 3"/>
            <p:cNvSpPr/>
            <p:nvPr/>
          </p:nvSpPr>
          <p:spPr>
            <a:xfrm>
              <a:off x="3708086" y="1081148"/>
              <a:ext cx="7350296" cy="50972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85975" y="1354385"/>
              <a:ext cx="1315705" cy="571050"/>
            </a:xfrm>
            <a:custGeom>
              <a:avLst/>
              <a:gdLst/>
              <a:ahLst/>
              <a:cxnLst/>
              <a:rect l="l" t="t" r="r" b="b"/>
              <a:pathLst>
                <a:path w="2033904" h="774700">
                  <a:moveTo>
                    <a:pt x="0" y="0"/>
                  </a:moveTo>
                  <a:lnTo>
                    <a:pt x="439356" y="0"/>
                  </a:lnTo>
                  <a:lnTo>
                    <a:pt x="2033790" y="7744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41428" y="1626916"/>
              <a:ext cx="2956366" cy="864235"/>
            </a:xfrm>
            <a:custGeom>
              <a:avLst/>
              <a:gdLst/>
              <a:ahLst/>
              <a:cxnLst/>
              <a:rect l="l" t="t" r="r" b="b"/>
              <a:pathLst>
                <a:path w="2947670" h="864235">
                  <a:moveTo>
                    <a:pt x="0" y="432015"/>
                  </a:moveTo>
                  <a:lnTo>
                    <a:pt x="19289" y="361940"/>
                  </a:lnTo>
                  <a:lnTo>
                    <a:pt x="42831" y="328197"/>
                  </a:lnTo>
                  <a:lnTo>
                    <a:pt x="75133" y="295465"/>
                  </a:lnTo>
                  <a:lnTo>
                    <a:pt x="115815" y="263856"/>
                  </a:lnTo>
                  <a:lnTo>
                    <a:pt x="164499" y="233480"/>
                  </a:lnTo>
                  <a:lnTo>
                    <a:pt x="220803" y="204448"/>
                  </a:lnTo>
                  <a:lnTo>
                    <a:pt x="284351" y="176873"/>
                  </a:lnTo>
                  <a:lnTo>
                    <a:pt x="354761" y="150864"/>
                  </a:lnTo>
                  <a:lnTo>
                    <a:pt x="431655" y="126534"/>
                  </a:lnTo>
                  <a:lnTo>
                    <a:pt x="514654" y="103994"/>
                  </a:lnTo>
                  <a:lnTo>
                    <a:pt x="603377" y="83354"/>
                  </a:lnTo>
                  <a:lnTo>
                    <a:pt x="697447" y="64726"/>
                  </a:lnTo>
                  <a:lnTo>
                    <a:pt x="796483" y="48220"/>
                  </a:lnTo>
                  <a:lnTo>
                    <a:pt x="900107" y="33950"/>
                  </a:lnTo>
                  <a:lnTo>
                    <a:pt x="1007938" y="22024"/>
                  </a:lnTo>
                  <a:lnTo>
                    <a:pt x="1119598" y="12555"/>
                  </a:lnTo>
                  <a:lnTo>
                    <a:pt x="1234708" y="5654"/>
                  </a:lnTo>
                  <a:lnTo>
                    <a:pt x="1352888" y="1432"/>
                  </a:lnTo>
                  <a:lnTo>
                    <a:pt x="1473758" y="0"/>
                  </a:lnTo>
                  <a:lnTo>
                    <a:pt x="1594631" y="1432"/>
                  </a:lnTo>
                  <a:lnTo>
                    <a:pt x="1712812" y="5654"/>
                  </a:lnTo>
                  <a:lnTo>
                    <a:pt x="1827923" y="12555"/>
                  </a:lnTo>
                  <a:lnTo>
                    <a:pt x="1939585" y="22024"/>
                  </a:lnTo>
                  <a:lnTo>
                    <a:pt x="2047417" y="33950"/>
                  </a:lnTo>
                  <a:lnTo>
                    <a:pt x="2151042" y="48220"/>
                  </a:lnTo>
                  <a:lnTo>
                    <a:pt x="2250079" y="64726"/>
                  </a:lnTo>
                  <a:lnTo>
                    <a:pt x="2344149" y="83354"/>
                  </a:lnTo>
                  <a:lnTo>
                    <a:pt x="2432874" y="103994"/>
                  </a:lnTo>
                  <a:lnTo>
                    <a:pt x="2515873" y="126534"/>
                  </a:lnTo>
                  <a:lnTo>
                    <a:pt x="2592767" y="150864"/>
                  </a:lnTo>
                  <a:lnTo>
                    <a:pt x="2663178" y="176873"/>
                  </a:lnTo>
                  <a:lnTo>
                    <a:pt x="2726725" y="204448"/>
                  </a:lnTo>
                  <a:lnTo>
                    <a:pt x="2783030" y="233480"/>
                  </a:lnTo>
                  <a:lnTo>
                    <a:pt x="2831714" y="263856"/>
                  </a:lnTo>
                  <a:lnTo>
                    <a:pt x="2872396" y="295465"/>
                  </a:lnTo>
                  <a:lnTo>
                    <a:pt x="2904698" y="328197"/>
                  </a:lnTo>
                  <a:lnTo>
                    <a:pt x="2928241" y="361940"/>
                  </a:lnTo>
                  <a:lnTo>
                    <a:pt x="2947530" y="432015"/>
                  </a:lnTo>
                  <a:lnTo>
                    <a:pt x="2942644" y="467447"/>
                  </a:lnTo>
                  <a:lnTo>
                    <a:pt x="2904698" y="535834"/>
                  </a:lnTo>
                  <a:lnTo>
                    <a:pt x="2872396" y="568565"/>
                  </a:lnTo>
                  <a:lnTo>
                    <a:pt x="2831714" y="600175"/>
                  </a:lnTo>
                  <a:lnTo>
                    <a:pt x="2783030" y="630551"/>
                  </a:lnTo>
                  <a:lnTo>
                    <a:pt x="2726725" y="659583"/>
                  </a:lnTo>
                  <a:lnTo>
                    <a:pt x="2663178" y="687158"/>
                  </a:lnTo>
                  <a:lnTo>
                    <a:pt x="2592767" y="713166"/>
                  </a:lnTo>
                  <a:lnTo>
                    <a:pt x="2515873" y="737496"/>
                  </a:lnTo>
                  <a:lnTo>
                    <a:pt x="2432874" y="760037"/>
                  </a:lnTo>
                  <a:lnTo>
                    <a:pt x="2344149" y="780677"/>
                  </a:lnTo>
                  <a:lnTo>
                    <a:pt x="2250079" y="799305"/>
                  </a:lnTo>
                  <a:lnTo>
                    <a:pt x="2151042" y="815810"/>
                  </a:lnTo>
                  <a:lnTo>
                    <a:pt x="2047417" y="830081"/>
                  </a:lnTo>
                  <a:lnTo>
                    <a:pt x="1939585" y="842007"/>
                  </a:lnTo>
                  <a:lnTo>
                    <a:pt x="1827923" y="851476"/>
                  </a:lnTo>
                  <a:lnTo>
                    <a:pt x="1712812" y="858377"/>
                  </a:lnTo>
                  <a:lnTo>
                    <a:pt x="1594631" y="862599"/>
                  </a:lnTo>
                  <a:lnTo>
                    <a:pt x="1473758" y="864031"/>
                  </a:lnTo>
                  <a:lnTo>
                    <a:pt x="1352888" y="862599"/>
                  </a:lnTo>
                  <a:lnTo>
                    <a:pt x="1234708" y="858377"/>
                  </a:lnTo>
                  <a:lnTo>
                    <a:pt x="1119598" y="851476"/>
                  </a:lnTo>
                  <a:lnTo>
                    <a:pt x="1007938" y="842007"/>
                  </a:lnTo>
                  <a:lnTo>
                    <a:pt x="900107" y="830081"/>
                  </a:lnTo>
                  <a:lnTo>
                    <a:pt x="796483" y="815810"/>
                  </a:lnTo>
                  <a:lnTo>
                    <a:pt x="697447" y="799305"/>
                  </a:lnTo>
                  <a:lnTo>
                    <a:pt x="603377" y="780677"/>
                  </a:lnTo>
                  <a:lnTo>
                    <a:pt x="514654" y="760037"/>
                  </a:lnTo>
                  <a:lnTo>
                    <a:pt x="431655" y="737496"/>
                  </a:lnTo>
                  <a:lnTo>
                    <a:pt x="354761" y="713166"/>
                  </a:lnTo>
                  <a:lnTo>
                    <a:pt x="284351" y="687158"/>
                  </a:lnTo>
                  <a:lnTo>
                    <a:pt x="220803" y="659583"/>
                  </a:lnTo>
                  <a:lnTo>
                    <a:pt x="164499" y="630551"/>
                  </a:lnTo>
                  <a:lnTo>
                    <a:pt x="115815" y="600175"/>
                  </a:lnTo>
                  <a:lnTo>
                    <a:pt x="75133" y="568565"/>
                  </a:lnTo>
                  <a:lnTo>
                    <a:pt x="42831" y="535834"/>
                  </a:lnTo>
                  <a:lnTo>
                    <a:pt x="19289" y="502090"/>
                  </a:lnTo>
                  <a:lnTo>
                    <a:pt x="0" y="432015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89763" y="2228926"/>
            <a:ext cx="2902140" cy="6368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9776" y="2228926"/>
            <a:ext cx="2902585" cy="636905"/>
          </a:xfrm>
          <a:custGeom>
            <a:avLst/>
            <a:gdLst/>
            <a:ahLst/>
            <a:cxnLst/>
            <a:rect l="l" t="t" r="r" b="b"/>
            <a:pathLst>
              <a:path w="2902585" h="636905">
                <a:moveTo>
                  <a:pt x="2902140" y="636828"/>
                </a:moveTo>
                <a:lnTo>
                  <a:pt x="0" y="636828"/>
                </a:lnTo>
                <a:lnTo>
                  <a:pt x="0" y="0"/>
                </a:lnTo>
                <a:lnTo>
                  <a:pt x="2902140" y="0"/>
                </a:lnTo>
                <a:lnTo>
                  <a:pt x="2902140" y="636828"/>
                </a:ln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5635" y="3169246"/>
            <a:ext cx="4024223" cy="21061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5635" y="3169246"/>
            <a:ext cx="4024629" cy="2106295"/>
          </a:xfrm>
          <a:custGeom>
            <a:avLst/>
            <a:gdLst/>
            <a:ahLst/>
            <a:cxnLst/>
            <a:rect l="l" t="t" r="r" b="b"/>
            <a:pathLst>
              <a:path w="4024629" h="2106295">
                <a:moveTo>
                  <a:pt x="4024223" y="2106193"/>
                </a:moveTo>
                <a:lnTo>
                  <a:pt x="0" y="2106193"/>
                </a:lnTo>
                <a:lnTo>
                  <a:pt x="0" y="0"/>
                </a:lnTo>
                <a:lnTo>
                  <a:pt x="4024223" y="0"/>
                </a:lnTo>
                <a:lnTo>
                  <a:pt x="4024223" y="2106193"/>
                </a:lnTo>
                <a:close/>
              </a:path>
            </a:pathLst>
          </a:custGeom>
          <a:ln w="19050">
            <a:solidFill>
              <a:srgbClr val="0000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 rot="18077770">
            <a:off x="4214541" y="4569468"/>
            <a:ext cx="872490" cy="486409"/>
          </a:xfrm>
          <a:custGeom>
            <a:avLst/>
            <a:gdLst/>
            <a:ahLst/>
            <a:cxnLst/>
            <a:rect l="l" t="t" r="r" b="b"/>
            <a:pathLst>
              <a:path w="872489" h="486410">
                <a:moveTo>
                  <a:pt x="0" y="0"/>
                </a:moveTo>
                <a:lnTo>
                  <a:pt x="0" y="0"/>
                </a:lnTo>
                <a:lnTo>
                  <a:pt x="872490" y="485902"/>
                </a:lnTo>
              </a:path>
            </a:pathLst>
          </a:custGeom>
          <a:ln w="19050">
            <a:solidFill>
              <a:srgbClr val="0000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80047" y="1081148"/>
            <a:ext cx="3512820" cy="392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marR="887730" indent="-3810" algn="ctr">
              <a:lnSpc>
                <a:spcPct val="100000"/>
              </a:lnSpc>
            </a:pPr>
            <a:r>
              <a:rPr sz="2100" b="1" spc="-5" dirty="0">
                <a:solidFill>
                  <a:srgbClr val="002060"/>
                </a:solidFill>
                <a:latin typeface="Calibri"/>
                <a:cs typeface="Calibri"/>
              </a:rPr>
              <a:t>х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р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к</a:t>
            </a:r>
            <a:r>
              <a:rPr sz="2100" b="1" spc="-20" dirty="0">
                <a:solidFill>
                  <a:srgbClr val="002060"/>
                </a:solidFill>
                <a:latin typeface="Calibri"/>
                <a:cs typeface="Calibri"/>
              </a:rPr>
              <a:t>т</a:t>
            </a:r>
            <a:r>
              <a:rPr sz="2100" b="1" spc="-5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р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100" b="1" spc="-5" dirty="0">
                <a:solidFill>
                  <a:srgbClr val="002060"/>
                </a:solidFill>
                <a:latin typeface="Calibri"/>
                <a:cs typeface="Calibri"/>
              </a:rPr>
              <a:t>ст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100" b="1" spc="-20" dirty="0">
                <a:solidFill>
                  <a:srgbClr val="002060"/>
                </a:solidFill>
                <a:latin typeface="Calibri"/>
                <a:cs typeface="Calibri"/>
              </a:rPr>
              <a:t>к</a:t>
            </a: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а з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д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sz="2100" b="1" spc="-5" dirty="0">
                <a:solidFill>
                  <a:srgbClr val="002060"/>
                </a:solidFill>
                <a:latin typeface="Calibri"/>
                <a:cs typeface="Calibri"/>
              </a:rPr>
              <a:t>н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я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ts val="2100"/>
              </a:lnSpc>
            </a:pPr>
            <a:endParaRPr sz="2100" dirty="0"/>
          </a:p>
          <a:p>
            <a:pPr>
              <a:lnSpc>
                <a:spcPts val="3000"/>
              </a:lnSpc>
              <a:spcBef>
                <a:spcPts val="12"/>
              </a:spcBef>
            </a:pPr>
            <a:endParaRPr sz="3000" dirty="0"/>
          </a:p>
          <a:p>
            <a:pPr marR="784225" algn="ctr">
              <a:lnSpc>
                <a:spcPct val="100000"/>
              </a:lnSpc>
            </a:pP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м</a:t>
            </a:r>
            <a:r>
              <a:rPr sz="2100" b="1" spc="-15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2100" b="1" spc="-5" dirty="0">
                <a:solidFill>
                  <a:srgbClr val="002060"/>
                </a:solidFill>
                <a:latin typeface="Calibri"/>
                <a:cs typeface="Calibri"/>
              </a:rPr>
              <a:t>т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sz="2100" b="1" spc="-5" dirty="0">
                <a:solidFill>
                  <a:srgbClr val="002060"/>
                </a:solidFill>
                <a:latin typeface="Calibri"/>
                <a:cs typeface="Calibri"/>
              </a:rPr>
              <a:t>ц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100" b="1" spc="-5" dirty="0">
                <a:solidFill>
                  <a:srgbClr val="002060"/>
                </a:solidFill>
                <a:latin typeface="Calibri"/>
                <a:cs typeface="Calibri"/>
              </a:rPr>
              <a:t>онн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я</a:t>
            </a:r>
            <a:r>
              <a:rPr sz="2100" b="1" spc="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2060"/>
                </a:solidFill>
                <a:latin typeface="Calibri"/>
                <a:cs typeface="Calibri"/>
              </a:rPr>
              <a:t>ч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sz="2100" b="1" spc="-5" dirty="0">
                <a:solidFill>
                  <a:srgbClr val="002060"/>
                </a:solidFill>
                <a:latin typeface="Calibri"/>
                <a:cs typeface="Calibri"/>
              </a:rPr>
              <a:t>ст</a:t>
            </a: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ь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ts val="1650"/>
              </a:lnSpc>
              <a:spcBef>
                <a:spcPts val="19"/>
              </a:spcBef>
            </a:pPr>
            <a:endParaRPr sz="1650" dirty="0"/>
          </a:p>
          <a:p>
            <a:pPr>
              <a:lnSpc>
                <a:spcPts val="2100"/>
              </a:lnSpc>
            </a:pPr>
            <a:endParaRPr sz="2100" dirty="0"/>
          </a:p>
          <a:p>
            <a:pPr>
              <a:lnSpc>
                <a:spcPts val="2100"/>
              </a:lnSpc>
            </a:pPr>
            <a:endParaRPr sz="2100" dirty="0"/>
          </a:p>
          <a:p>
            <a:pPr marL="1150620">
              <a:lnSpc>
                <a:spcPct val="100000"/>
              </a:lnSpc>
            </a:pPr>
            <a:r>
              <a:rPr sz="2100" b="1" spc="5" dirty="0">
                <a:solidFill>
                  <a:srgbClr val="002060"/>
                </a:solidFill>
                <a:latin typeface="Calibri"/>
                <a:cs typeface="Calibri"/>
              </a:rPr>
              <a:t>С</a:t>
            </a:r>
            <a:r>
              <a:rPr sz="2100" b="1" spc="-50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д</a:t>
            </a:r>
            <a:r>
              <a:rPr sz="2100" b="1" spc="-5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2100" b="1" spc="-25" dirty="0">
                <a:solidFill>
                  <a:srgbClr val="002060"/>
                </a:solidFill>
                <a:latin typeface="Calibri"/>
                <a:cs typeface="Calibri"/>
              </a:rPr>
              <a:t>рж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sz="2100" b="1" spc="-5" dirty="0">
                <a:solidFill>
                  <a:srgbClr val="002060"/>
                </a:solidFill>
                <a:latin typeface="Calibri"/>
                <a:cs typeface="Calibri"/>
              </a:rPr>
              <a:t>н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100" b="1" spc="-5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: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10" dirty="0">
                <a:solidFill>
                  <a:srgbClr val="002060"/>
                </a:solidFill>
                <a:latin typeface="Calibri"/>
                <a:cs typeface="Calibri"/>
              </a:rPr>
              <a:t>•</a:t>
            </a:r>
            <a:r>
              <a:rPr sz="2100" b="1" spc="-15" dirty="0">
                <a:solidFill>
                  <a:srgbClr val="002060"/>
                </a:solidFill>
                <a:latin typeface="Calibri"/>
                <a:cs typeface="Calibri"/>
              </a:rPr>
              <a:t>у</a:t>
            </a:r>
            <a:r>
              <a:rPr sz="2100" b="1" spc="-5" dirty="0">
                <a:solidFill>
                  <a:srgbClr val="002060"/>
                </a:solidFill>
                <a:latin typeface="Calibri"/>
                <a:cs typeface="Calibri"/>
              </a:rPr>
              <a:t>сло</a:t>
            </a: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2100" b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2060"/>
                </a:solidFill>
                <a:latin typeface="Calibri"/>
                <a:cs typeface="Calibri"/>
              </a:rPr>
              <a:t>(ин</a:t>
            </a:r>
            <a:r>
              <a:rPr sz="1700" b="1" dirty="0">
                <a:solidFill>
                  <a:srgbClr val="002060"/>
                </a:solidFill>
                <a:latin typeface="Calibri"/>
                <a:cs typeface="Calibri"/>
              </a:rPr>
              <a:t>ф</a:t>
            </a:r>
            <a:r>
              <a:rPr sz="1700" b="1" spc="-5" dirty="0">
                <a:solidFill>
                  <a:srgbClr val="002060"/>
                </a:solidFill>
                <a:latin typeface="Calibri"/>
                <a:cs typeface="Calibri"/>
              </a:rPr>
              <a:t>орма</a:t>
            </a:r>
            <a:r>
              <a:rPr sz="1700" b="1" dirty="0">
                <a:solidFill>
                  <a:srgbClr val="002060"/>
                </a:solidFill>
                <a:latin typeface="Calibri"/>
                <a:cs typeface="Calibri"/>
              </a:rPr>
              <a:t>ц</a:t>
            </a:r>
            <a:r>
              <a:rPr sz="1700" b="1" spc="-5" dirty="0">
                <a:solidFill>
                  <a:srgbClr val="002060"/>
                </a:solidFill>
                <a:latin typeface="Calibri"/>
                <a:cs typeface="Calibri"/>
              </a:rPr>
              <a:t>ионна</a:t>
            </a:r>
            <a:r>
              <a:rPr sz="1700" b="1" dirty="0">
                <a:solidFill>
                  <a:srgbClr val="002060"/>
                </a:solidFill>
                <a:latin typeface="Calibri"/>
                <a:cs typeface="Calibri"/>
              </a:rPr>
              <a:t>я</a:t>
            </a:r>
            <a:r>
              <a:rPr sz="1700"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2060"/>
                </a:solidFill>
                <a:latin typeface="Calibri"/>
                <a:cs typeface="Calibri"/>
              </a:rPr>
              <a:t>часть)</a:t>
            </a:r>
            <a:endParaRPr sz="1700" dirty="0">
              <a:latin typeface="Calibri"/>
              <a:cs typeface="Calibri"/>
            </a:endParaRPr>
          </a:p>
          <a:p>
            <a:pPr marR="742950" algn="ctr">
              <a:lnSpc>
                <a:spcPct val="100000"/>
              </a:lnSpc>
            </a:pPr>
            <a:r>
              <a:rPr sz="2100" spc="10" dirty="0">
                <a:solidFill>
                  <a:srgbClr val="002060"/>
                </a:solidFill>
                <a:latin typeface="Calibri"/>
                <a:cs typeface="Calibri"/>
              </a:rPr>
              <a:t>•</a:t>
            </a: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sz="2100" b="1" spc="-5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п</a:t>
            </a: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р</a:t>
            </a:r>
            <a:r>
              <a:rPr sz="2100" b="1" spc="-5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с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sz="1700" b="1" spc="-30" dirty="0">
                <a:solidFill>
                  <a:srgbClr val="002060"/>
                </a:solidFill>
                <a:latin typeface="Calibri"/>
                <a:cs typeface="Calibri"/>
              </a:rPr>
              <a:t>к</a:t>
            </a:r>
            <a:r>
              <a:rPr sz="1700" b="1" spc="-5" dirty="0">
                <a:solidFill>
                  <a:srgbClr val="002060"/>
                </a:solidFill>
                <a:latin typeface="Calibri"/>
                <a:cs typeface="Calibri"/>
              </a:rPr>
              <a:t>оман</a:t>
            </a:r>
            <a:r>
              <a:rPr sz="1700" b="1" dirty="0">
                <a:solidFill>
                  <a:srgbClr val="002060"/>
                </a:solidFill>
                <a:latin typeface="Calibri"/>
                <a:cs typeface="Calibri"/>
              </a:rPr>
              <a:t>д</a:t>
            </a:r>
            <a:r>
              <a:rPr sz="1700" b="1" spc="-5" dirty="0">
                <a:solidFill>
                  <a:srgbClr val="002060"/>
                </a:solidFill>
                <a:latin typeface="Calibri"/>
                <a:cs typeface="Calibri"/>
              </a:rPr>
              <a:t>на</a:t>
            </a:r>
            <a:r>
              <a:rPr sz="1700" b="1" dirty="0">
                <a:solidFill>
                  <a:srgbClr val="002060"/>
                </a:solidFill>
                <a:latin typeface="Calibri"/>
                <a:cs typeface="Calibri"/>
              </a:rPr>
              <a:t>я</a:t>
            </a:r>
            <a:r>
              <a:rPr sz="1700" b="1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2060"/>
                </a:solidFill>
                <a:latin typeface="Calibri"/>
                <a:cs typeface="Calibri"/>
              </a:rPr>
              <a:t>часть)</a:t>
            </a:r>
            <a:endParaRPr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10" dirty="0">
                <a:solidFill>
                  <a:srgbClr val="002060"/>
                </a:solidFill>
                <a:latin typeface="Calibri"/>
                <a:cs typeface="Calibri"/>
              </a:rPr>
              <a:t>•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100" b="1" spc="-5" dirty="0">
                <a:solidFill>
                  <a:srgbClr val="002060"/>
                </a:solidFill>
                <a:latin typeface="Calibri"/>
                <a:cs typeface="Calibri"/>
              </a:rPr>
              <a:t>нст</a:t>
            </a:r>
            <a:r>
              <a:rPr sz="2100" b="1" spc="-25" dirty="0">
                <a:solidFill>
                  <a:srgbClr val="002060"/>
                </a:solidFill>
                <a:latin typeface="Calibri"/>
                <a:cs typeface="Calibri"/>
              </a:rPr>
              <a:t>р</a:t>
            </a: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ук</a:t>
            </a:r>
            <a:r>
              <a:rPr sz="2100" b="1" spc="-5" dirty="0">
                <a:solidFill>
                  <a:srgbClr val="002060"/>
                </a:solidFill>
                <a:latin typeface="Calibri"/>
                <a:cs typeface="Calibri"/>
              </a:rPr>
              <a:t>ц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я</a:t>
            </a:r>
            <a:r>
              <a:rPr sz="2100" b="1" spc="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п</a:t>
            </a: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о вы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п</a:t>
            </a:r>
            <a:r>
              <a:rPr sz="2100" b="1" spc="-40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л</a:t>
            </a:r>
            <a:r>
              <a:rPr sz="2100" b="1" spc="5" dirty="0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r>
              <a:rPr sz="2100" b="1" spc="-5" dirty="0">
                <a:solidFill>
                  <a:srgbClr val="002060"/>
                </a:solidFill>
                <a:latin typeface="Calibri"/>
                <a:cs typeface="Calibri"/>
              </a:rPr>
              <a:t>нен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ию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700" b="1" spc="-5" dirty="0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sz="1700" b="1" spc="-20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1700" b="1" spc="-5" dirty="0">
                <a:solidFill>
                  <a:srgbClr val="002060"/>
                </a:solidFill>
                <a:latin typeface="Calibri"/>
                <a:cs typeface="Calibri"/>
              </a:rPr>
              <a:t>тв</a:t>
            </a:r>
            <a:r>
              <a:rPr sz="1700" b="1" spc="-10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1700" b="1" spc="-5" dirty="0">
                <a:solidFill>
                  <a:srgbClr val="002060"/>
                </a:solidFill>
                <a:latin typeface="Calibri"/>
                <a:cs typeface="Calibri"/>
              </a:rPr>
              <a:t>тна</a:t>
            </a:r>
            <a:r>
              <a:rPr sz="1700" b="1" dirty="0">
                <a:solidFill>
                  <a:srgbClr val="002060"/>
                </a:solidFill>
                <a:latin typeface="Calibri"/>
                <a:cs typeface="Calibri"/>
              </a:rPr>
              <a:t>я </a:t>
            </a:r>
            <a:r>
              <a:rPr sz="1700" b="1" spc="-5" dirty="0">
                <a:solidFill>
                  <a:srgbClr val="002060"/>
                </a:solidFill>
                <a:latin typeface="Calibri"/>
                <a:cs typeface="Calibri"/>
              </a:rPr>
              <a:t>часть)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94406" y="3377124"/>
            <a:ext cx="3117328" cy="1446084"/>
          </a:xfrm>
          <a:custGeom>
            <a:avLst/>
            <a:gdLst/>
            <a:ahLst/>
            <a:cxnLst/>
            <a:rect l="l" t="t" r="r" b="b"/>
            <a:pathLst>
              <a:path w="3882390" h="1955800">
                <a:moveTo>
                  <a:pt x="0" y="977646"/>
                </a:moveTo>
                <a:lnTo>
                  <a:pt x="6434" y="897463"/>
                </a:lnTo>
                <a:lnTo>
                  <a:pt x="25403" y="819066"/>
                </a:lnTo>
                <a:lnTo>
                  <a:pt x="56409" y="742705"/>
                </a:lnTo>
                <a:lnTo>
                  <a:pt x="98951" y="668633"/>
                </a:lnTo>
                <a:lnTo>
                  <a:pt x="152530" y="597101"/>
                </a:lnTo>
                <a:lnTo>
                  <a:pt x="216646" y="528360"/>
                </a:lnTo>
                <a:lnTo>
                  <a:pt x="290800" y="462663"/>
                </a:lnTo>
                <a:lnTo>
                  <a:pt x="374492" y="400260"/>
                </a:lnTo>
                <a:lnTo>
                  <a:pt x="467223" y="341403"/>
                </a:lnTo>
                <a:lnTo>
                  <a:pt x="568493" y="286345"/>
                </a:lnTo>
                <a:lnTo>
                  <a:pt x="677803" y="235336"/>
                </a:lnTo>
                <a:lnTo>
                  <a:pt x="794652" y="188628"/>
                </a:lnTo>
                <a:lnTo>
                  <a:pt x="918543" y="146473"/>
                </a:lnTo>
                <a:lnTo>
                  <a:pt x="1048975" y="109122"/>
                </a:lnTo>
                <a:lnTo>
                  <a:pt x="1185448" y="76828"/>
                </a:lnTo>
                <a:lnTo>
                  <a:pt x="1327463" y="49840"/>
                </a:lnTo>
                <a:lnTo>
                  <a:pt x="1474521" y="28412"/>
                </a:lnTo>
                <a:lnTo>
                  <a:pt x="1626121" y="12795"/>
                </a:lnTo>
                <a:lnTo>
                  <a:pt x="1781765" y="3240"/>
                </a:lnTo>
                <a:lnTo>
                  <a:pt x="1940953" y="0"/>
                </a:lnTo>
                <a:lnTo>
                  <a:pt x="2100141" y="3240"/>
                </a:lnTo>
                <a:lnTo>
                  <a:pt x="2255785" y="12795"/>
                </a:lnTo>
                <a:lnTo>
                  <a:pt x="2407386" y="28412"/>
                </a:lnTo>
                <a:lnTo>
                  <a:pt x="2554444" y="49840"/>
                </a:lnTo>
                <a:lnTo>
                  <a:pt x="2696459" y="76828"/>
                </a:lnTo>
                <a:lnTo>
                  <a:pt x="2832932" y="109122"/>
                </a:lnTo>
                <a:lnTo>
                  <a:pt x="2963363" y="146473"/>
                </a:lnTo>
                <a:lnTo>
                  <a:pt x="3087254" y="188628"/>
                </a:lnTo>
                <a:lnTo>
                  <a:pt x="3204104" y="235336"/>
                </a:lnTo>
                <a:lnTo>
                  <a:pt x="3313414" y="286345"/>
                </a:lnTo>
                <a:lnTo>
                  <a:pt x="3414684" y="341403"/>
                </a:lnTo>
                <a:lnTo>
                  <a:pt x="3507415" y="400260"/>
                </a:lnTo>
                <a:lnTo>
                  <a:pt x="3591107" y="462663"/>
                </a:lnTo>
                <a:lnTo>
                  <a:pt x="3665261" y="528360"/>
                </a:lnTo>
                <a:lnTo>
                  <a:pt x="3729377" y="597101"/>
                </a:lnTo>
                <a:lnTo>
                  <a:pt x="3782956" y="668633"/>
                </a:lnTo>
                <a:lnTo>
                  <a:pt x="3825497" y="742705"/>
                </a:lnTo>
                <a:lnTo>
                  <a:pt x="3856503" y="819066"/>
                </a:lnTo>
                <a:lnTo>
                  <a:pt x="3875473" y="897463"/>
                </a:lnTo>
                <a:lnTo>
                  <a:pt x="3881907" y="977646"/>
                </a:lnTo>
                <a:lnTo>
                  <a:pt x="3875473" y="1057828"/>
                </a:lnTo>
                <a:lnTo>
                  <a:pt x="3856503" y="1136225"/>
                </a:lnTo>
                <a:lnTo>
                  <a:pt x="3825497" y="1212586"/>
                </a:lnTo>
                <a:lnTo>
                  <a:pt x="3782956" y="1286658"/>
                </a:lnTo>
                <a:lnTo>
                  <a:pt x="3729377" y="1358190"/>
                </a:lnTo>
                <a:lnTo>
                  <a:pt x="3665261" y="1426931"/>
                </a:lnTo>
                <a:lnTo>
                  <a:pt x="3591107" y="1492628"/>
                </a:lnTo>
                <a:lnTo>
                  <a:pt x="3507415" y="1555031"/>
                </a:lnTo>
                <a:lnTo>
                  <a:pt x="3414684" y="1613888"/>
                </a:lnTo>
                <a:lnTo>
                  <a:pt x="3313414" y="1668946"/>
                </a:lnTo>
                <a:lnTo>
                  <a:pt x="3204104" y="1719955"/>
                </a:lnTo>
                <a:lnTo>
                  <a:pt x="3087254" y="1766663"/>
                </a:lnTo>
                <a:lnTo>
                  <a:pt x="2963363" y="1808818"/>
                </a:lnTo>
                <a:lnTo>
                  <a:pt x="2832932" y="1846169"/>
                </a:lnTo>
                <a:lnTo>
                  <a:pt x="2696459" y="1878463"/>
                </a:lnTo>
                <a:lnTo>
                  <a:pt x="2554444" y="1905451"/>
                </a:lnTo>
                <a:lnTo>
                  <a:pt x="2407386" y="1926879"/>
                </a:lnTo>
                <a:lnTo>
                  <a:pt x="2255785" y="1942496"/>
                </a:lnTo>
                <a:lnTo>
                  <a:pt x="2100141" y="1952051"/>
                </a:lnTo>
                <a:lnTo>
                  <a:pt x="1940953" y="1955292"/>
                </a:lnTo>
                <a:lnTo>
                  <a:pt x="1781765" y="1952051"/>
                </a:lnTo>
                <a:lnTo>
                  <a:pt x="1626121" y="1942496"/>
                </a:lnTo>
                <a:lnTo>
                  <a:pt x="1474521" y="1926879"/>
                </a:lnTo>
                <a:lnTo>
                  <a:pt x="1327463" y="1905451"/>
                </a:lnTo>
                <a:lnTo>
                  <a:pt x="1185448" y="1878463"/>
                </a:lnTo>
                <a:lnTo>
                  <a:pt x="1048975" y="1846169"/>
                </a:lnTo>
                <a:lnTo>
                  <a:pt x="918543" y="1808818"/>
                </a:lnTo>
                <a:lnTo>
                  <a:pt x="794652" y="1766663"/>
                </a:lnTo>
                <a:lnTo>
                  <a:pt x="677803" y="1719955"/>
                </a:lnTo>
                <a:lnTo>
                  <a:pt x="568493" y="1668946"/>
                </a:lnTo>
                <a:lnTo>
                  <a:pt x="467223" y="1613888"/>
                </a:lnTo>
                <a:lnTo>
                  <a:pt x="374492" y="1555031"/>
                </a:lnTo>
                <a:lnTo>
                  <a:pt x="290800" y="1492628"/>
                </a:lnTo>
                <a:lnTo>
                  <a:pt x="216646" y="1426931"/>
                </a:lnTo>
                <a:lnTo>
                  <a:pt x="152530" y="1358190"/>
                </a:lnTo>
                <a:lnTo>
                  <a:pt x="98951" y="1286658"/>
                </a:lnTo>
                <a:lnTo>
                  <a:pt x="56409" y="1212586"/>
                </a:lnTo>
                <a:lnTo>
                  <a:pt x="25403" y="1136225"/>
                </a:lnTo>
                <a:lnTo>
                  <a:pt x="6434" y="1057828"/>
                </a:lnTo>
                <a:lnTo>
                  <a:pt x="0" y="977646"/>
                </a:lnTo>
                <a:close/>
              </a:path>
            </a:pathLst>
          </a:custGeom>
          <a:ln w="19050">
            <a:solidFill>
              <a:srgbClr val="0000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5411" y="5539130"/>
            <a:ext cx="3228035" cy="8275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5399" y="5539130"/>
            <a:ext cx="3228340" cy="828040"/>
          </a:xfrm>
          <a:custGeom>
            <a:avLst/>
            <a:gdLst/>
            <a:ahLst/>
            <a:cxnLst/>
            <a:rect l="l" t="t" r="r" b="b"/>
            <a:pathLst>
              <a:path w="3228340" h="828039">
                <a:moveTo>
                  <a:pt x="3228047" y="827557"/>
                </a:moveTo>
                <a:lnTo>
                  <a:pt x="0" y="827557"/>
                </a:lnTo>
                <a:lnTo>
                  <a:pt x="0" y="0"/>
                </a:lnTo>
                <a:lnTo>
                  <a:pt x="3228047" y="0"/>
                </a:lnTo>
                <a:lnTo>
                  <a:pt x="3228047" y="827557"/>
                </a:lnTo>
                <a:close/>
              </a:path>
            </a:pathLst>
          </a:custGeom>
          <a:ln w="19050">
            <a:solidFill>
              <a:srgbClr val="8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17795" y="3169246"/>
            <a:ext cx="4162608" cy="2488908"/>
          </a:xfrm>
          <a:custGeom>
            <a:avLst/>
            <a:gdLst/>
            <a:ahLst/>
            <a:cxnLst/>
            <a:rect l="l" t="t" r="r" b="b"/>
            <a:pathLst>
              <a:path w="4966970" h="3292475">
                <a:moveTo>
                  <a:pt x="0" y="3291979"/>
                </a:moveTo>
                <a:lnTo>
                  <a:pt x="1101445" y="3291979"/>
                </a:lnTo>
                <a:lnTo>
                  <a:pt x="4966855" y="0"/>
                </a:lnTo>
              </a:path>
            </a:pathLst>
          </a:custGeom>
          <a:ln w="19050">
            <a:solidFill>
              <a:srgbClr val="8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82379" y="5776126"/>
            <a:ext cx="3013075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spc="-5" dirty="0">
                <a:solidFill>
                  <a:srgbClr val="002060"/>
                </a:solidFill>
                <a:latin typeface="Calibri"/>
                <a:cs typeface="Calibri"/>
              </a:rPr>
              <a:t>об</a:t>
            </a: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р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з</a:t>
            </a:r>
            <a:r>
              <a:rPr sz="2100" b="1" spc="-5" dirty="0">
                <a:solidFill>
                  <a:srgbClr val="002060"/>
                </a:solidFill>
                <a:latin typeface="Calibri"/>
                <a:cs typeface="Calibri"/>
              </a:rPr>
              <a:t>ец/о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пи</a:t>
            </a:r>
            <a:r>
              <a:rPr sz="2100" b="1" spc="-5" dirty="0">
                <a:solidFill>
                  <a:srgbClr val="002060"/>
                </a:solidFill>
                <a:latin typeface="Calibri"/>
                <a:cs typeface="Calibri"/>
              </a:rPr>
              <a:t>с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sz="2100" b="1" spc="-5" dirty="0">
                <a:solidFill>
                  <a:srgbClr val="002060"/>
                </a:solidFill>
                <a:latin typeface="Calibri"/>
                <a:cs typeface="Calibri"/>
              </a:rPr>
              <a:t>н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2100" b="1" spc="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2100" b="1" spc="-5" dirty="0">
                <a:solidFill>
                  <a:srgbClr val="002060"/>
                </a:solidFill>
                <a:latin typeface="Calibri"/>
                <a:cs typeface="Calibri"/>
              </a:rPr>
              <a:t>т</a:t>
            </a: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sz="2100" b="1" spc="-5" dirty="0">
                <a:solidFill>
                  <a:srgbClr val="002060"/>
                </a:solidFill>
                <a:latin typeface="Calibri"/>
                <a:cs typeface="Calibri"/>
              </a:rPr>
              <a:t>ета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483284" y="1739684"/>
            <a:ext cx="2386965" cy="1729739"/>
          </a:xfrm>
          <a:custGeom>
            <a:avLst/>
            <a:gdLst/>
            <a:ahLst/>
            <a:cxnLst/>
            <a:rect l="l" t="t" r="r" b="b"/>
            <a:pathLst>
              <a:path w="2386965" h="1729739">
                <a:moveTo>
                  <a:pt x="0" y="864869"/>
                </a:moveTo>
                <a:lnTo>
                  <a:pt x="3955" y="793936"/>
                </a:lnTo>
                <a:lnTo>
                  <a:pt x="15617" y="724582"/>
                </a:lnTo>
                <a:lnTo>
                  <a:pt x="34679" y="657030"/>
                </a:lnTo>
                <a:lnTo>
                  <a:pt x="60832" y="591502"/>
                </a:lnTo>
                <a:lnTo>
                  <a:pt x="93771" y="528221"/>
                </a:lnTo>
                <a:lnTo>
                  <a:pt x="133188" y="467410"/>
                </a:lnTo>
                <a:lnTo>
                  <a:pt x="178776" y="409291"/>
                </a:lnTo>
                <a:lnTo>
                  <a:pt x="230228" y="354086"/>
                </a:lnTo>
                <a:lnTo>
                  <a:pt x="287236" y="302019"/>
                </a:lnTo>
                <a:lnTo>
                  <a:pt x="349494" y="253312"/>
                </a:lnTo>
                <a:lnTo>
                  <a:pt x="416695" y="208187"/>
                </a:lnTo>
                <a:lnTo>
                  <a:pt x="488531" y="166868"/>
                </a:lnTo>
                <a:lnTo>
                  <a:pt x="564695" y="129576"/>
                </a:lnTo>
                <a:lnTo>
                  <a:pt x="644880" y="96534"/>
                </a:lnTo>
                <a:lnTo>
                  <a:pt x="728780" y="67965"/>
                </a:lnTo>
                <a:lnTo>
                  <a:pt x="816086" y="44091"/>
                </a:lnTo>
                <a:lnTo>
                  <a:pt x="906493" y="25135"/>
                </a:lnTo>
                <a:lnTo>
                  <a:pt x="999692" y="11319"/>
                </a:lnTo>
                <a:lnTo>
                  <a:pt x="1095377" y="2866"/>
                </a:lnTo>
                <a:lnTo>
                  <a:pt x="1193241" y="0"/>
                </a:lnTo>
                <a:lnTo>
                  <a:pt x="1291106" y="2866"/>
                </a:lnTo>
                <a:lnTo>
                  <a:pt x="1386792" y="11319"/>
                </a:lnTo>
                <a:lnTo>
                  <a:pt x="1479993" y="25135"/>
                </a:lnTo>
                <a:lnTo>
                  <a:pt x="1570400" y="44091"/>
                </a:lnTo>
                <a:lnTo>
                  <a:pt x="1657707" y="67965"/>
                </a:lnTo>
                <a:lnTo>
                  <a:pt x="1741607" y="96534"/>
                </a:lnTo>
                <a:lnTo>
                  <a:pt x="1821792" y="129576"/>
                </a:lnTo>
                <a:lnTo>
                  <a:pt x="1897956" y="166868"/>
                </a:lnTo>
                <a:lnTo>
                  <a:pt x="1969792" y="208187"/>
                </a:lnTo>
                <a:lnTo>
                  <a:pt x="2036992" y="253312"/>
                </a:lnTo>
                <a:lnTo>
                  <a:pt x="2099250" y="302019"/>
                </a:lnTo>
                <a:lnTo>
                  <a:pt x="2156258" y="354086"/>
                </a:lnTo>
                <a:lnTo>
                  <a:pt x="2207709" y="409291"/>
                </a:lnTo>
                <a:lnTo>
                  <a:pt x="2253296" y="467410"/>
                </a:lnTo>
                <a:lnTo>
                  <a:pt x="2292712" y="528221"/>
                </a:lnTo>
                <a:lnTo>
                  <a:pt x="2325650" y="591502"/>
                </a:lnTo>
                <a:lnTo>
                  <a:pt x="2351804" y="657030"/>
                </a:lnTo>
                <a:lnTo>
                  <a:pt x="2370865" y="724582"/>
                </a:lnTo>
                <a:lnTo>
                  <a:pt x="2382526" y="793936"/>
                </a:lnTo>
                <a:lnTo>
                  <a:pt x="2386482" y="864869"/>
                </a:lnTo>
                <a:lnTo>
                  <a:pt x="2382526" y="935801"/>
                </a:lnTo>
                <a:lnTo>
                  <a:pt x="2370865" y="1005154"/>
                </a:lnTo>
                <a:lnTo>
                  <a:pt x="2351804" y="1072705"/>
                </a:lnTo>
                <a:lnTo>
                  <a:pt x="2325650" y="1138232"/>
                </a:lnTo>
                <a:lnTo>
                  <a:pt x="2292712" y="1201513"/>
                </a:lnTo>
                <a:lnTo>
                  <a:pt x="2253296" y="1262324"/>
                </a:lnTo>
                <a:lnTo>
                  <a:pt x="2207709" y="1320443"/>
                </a:lnTo>
                <a:lnTo>
                  <a:pt x="2156258" y="1375647"/>
                </a:lnTo>
                <a:lnTo>
                  <a:pt x="2099250" y="1427715"/>
                </a:lnTo>
                <a:lnTo>
                  <a:pt x="2036992" y="1476422"/>
                </a:lnTo>
                <a:lnTo>
                  <a:pt x="1969792" y="1521547"/>
                </a:lnTo>
                <a:lnTo>
                  <a:pt x="1897956" y="1562868"/>
                </a:lnTo>
                <a:lnTo>
                  <a:pt x="1821792" y="1600160"/>
                </a:lnTo>
                <a:lnTo>
                  <a:pt x="1741607" y="1633203"/>
                </a:lnTo>
                <a:lnTo>
                  <a:pt x="1657707" y="1661773"/>
                </a:lnTo>
                <a:lnTo>
                  <a:pt x="1570400" y="1685647"/>
                </a:lnTo>
                <a:lnTo>
                  <a:pt x="1479993" y="1704604"/>
                </a:lnTo>
                <a:lnTo>
                  <a:pt x="1386792" y="1718420"/>
                </a:lnTo>
                <a:lnTo>
                  <a:pt x="1291106" y="1726872"/>
                </a:lnTo>
                <a:lnTo>
                  <a:pt x="1193241" y="1729739"/>
                </a:lnTo>
                <a:lnTo>
                  <a:pt x="1095377" y="1726872"/>
                </a:lnTo>
                <a:lnTo>
                  <a:pt x="999692" y="1718420"/>
                </a:lnTo>
                <a:lnTo>
                  <a:pt x="906493" y="1704604"/>
                </a:lnTo>
                <a:lnTo>
                  <a:pt x="816086" y="1685647"/>
                </a:lnTo>
                <a:lnTo>
                  <a:pt x="728780" y="1661773"/>
                </a:lnTo>
                <a:lnTo>
                  <a:pt x="644880" y="1633203"/>
                </a:lnTo>
                <a:lnTo>
                  <a:pt x="564695" y="1600160"/>
                </a:lnTo>
                <a:lnTo>
                  <a:pt x="488531" y="1562868"/>
                </a:lnTo>
                <a:lnTo>
                  <a:pt x="416695" y="1521547"/>
                </a:lnTo>
                <a:lnTo>
                  <a:pt x="349494" y="1476422"/>
                </a:lnTo>
                <a:lnTo>
                  <a:pt x="287236" y="1427715"/>
                </a:lnTo>
                <a:lnTo>
                  <a:pt x="230228" y="1375647"/>
                </a:lnTo>
                <a:lnTo>
                  <a:pt x="178776" y="1320443"/>
                </a:lnTo>
                <a:lnTo>
                  <a:pt x="133188" y="1262324"/>
                </a:lnTo>
                <a:lnTo>
                  <a:pt x="93771" y="1201513"/>
                </a:lnTo>
                <a:lnTo>
                  <a:pt x="60832" y="1138232"/>
                </a:lnTo>
                <a:lnTo>
                  <a:pt x="34679" y="1072705"/>
                </a:lnTo>
                <a:lnTo>
                  <a:pt x="15617" y="1005154"/>
                </a:lnTo>
                <a:lnTo>
                  <a:pt x="3955" y="935801"/>
                </a:lnTo>
                <a:lnTo>
                  <a:pt x="0" y="864869"/>
                </a:lnTo>
                <a:close/>
              </a:path>
            </a:pathLst>
          </a:custGeom>
          <a:ln w="19050">
            <a:solidFill>
              <a:srgbClr val="8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01692" y="5729846"/>
            <a:ext cx="3228035" cy="5986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1175" y="3733105"/>
            <a:ext cx="875342" cy="2515331"/>
          </a:xfrm>
          <a:custGeom>
            <a:avLst/>
            <a:gdLst/>
            <a:ahLst/>
            <a:cxnLst/>
            <a:rect l="l" t="t" r="r" b="b"/>
            <a:pathLst>
              <a:path w="817245" h="2240915">
                <a:moveTo>
                  <a:pt x="0" y="2240546"/>
                </a:moveTo>
                <a:lnTo>
                  <a:pt x="185610" y="2240546"/>
                </a:lnTo>
                <a:lnTo>
                  <a:pt x="816889" y="0"/>
                </a:lnTo>
              </a:path>
            </a:pathLst>
          </a:custGeom>
          <a:ln w="19050">
            <a:solidFill>
              <a:srgbClr val="008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30726" y="3431273"/>
            <a:ext cx="2386965" cy="338455"/>
          </a:xfrm>
          <a:custGeom>
            <a:avLst/>
            <a:gdLst/>
            <a:ahLst/>
            <a:cxnLst/>
            <a:rect l="l" t="t" r="r" b="b"/>
            <a:pathLst>
              <a:path w="2386965" h="338454">
                <a:moveTo>
                  <a:pt x="0" y="169163"/>
                </a:moveTo>
                <a:lnTo>
                  <a:pt x="34679" y="128513"/>
                </a:lnTo>
                <a:lnTo>
                  <a:pt x="93771" y="103320"/>
                </a:lnTo>
                <a:lnTo>
                  <a:pt x="133188" y="91425"/>
                </a:lnTo>
                <a:lnTo>
                  <a:pt x="178776" y="80058"/>
                </a:lnTo>
                <a:lnTo>
                  <a:pt x="230228" y="69260"/>
                </a:lnTo>
                <a:lnTo>
                  <a:pt x="287236" y="59076"/>
                </a:lnTo>
                <a:lnTo>
                  <a:pt x="349494" y="49549"/>
                </a:lnTo>
                <a:lnTo>
                  <a:pt x="416695" y="40722"/>
                </a:lnTo>
                <a:lnTo>
                  <a:pt x="488531" y="32640"/>
                </a:lnTo>
                <a:lnTo>
                  <a:pt x="564695" y="25345"/>
                </a:lnTo>
                <a:lnTo>
                  <a:pt x="644880" y="18882"/>
                </a:lnTo>
                <a:lnTo>
                  <a:pt x="728780" y="13294"/>
                </a:lnTo>
                <a:lnTo>
                  <a:pt x="816086" y="8624"/>
                </a:lnTo>
                <a:lnTo>
                  <a:pt x="906493" y="4916"/>
                </a:lnTo>
                <a:lnTo>
                  <a:pt x="999692" y="2214"/>
                </a:lnTo>
                <a:lnTo>
                  <a:pt x="1095377" y="560"/>
                </a:lnTo>
                <a:lnTo>
                  <a:pt x="1193241" y="0"/>
                </a:lnTo>
                <a:lnTo>
                  <a:pt x="1291106" y="560"/>
                </a:lnTo>
                <a:lnTo>
                  <a:pt x="1386792" y="2214"/>
                </a:lnTo>
                <a:lnTo>
                  <a:pt x="1479993" y="4916"/>
                </a:lnTo>
                <a:lnTo>
                  <a:pt x="1570400" y="8624"/>
                </a:lnTo>
                <a:lnTo>
                  <a:pt x="1657707" y="13294"/>
                </a:lnTo>
                <a:lnTo>
                  <a:pt x="1741607" y="18882"/>
                </a:lnTo>
                <a:lnTo>
                  <a:pt x="1821792" y="25345"/>
                </a:lnTo>
                <a:lnTo>
                  <a:pt x="1897956" y="32640"/>
                </a:lnTo>
                <a:lnTo>
                  <a:pt x="1969792" y="40722"/>
                </a:lnTo>
                <a:lnTo>
                  <a:pt x="2036992" y="49549"/>
                </a:lnTo>
                <a:lnTo>
                  <a:pt x="2099250" y="59076"/>
                </a:lnTo>
                <a:lnTo>
                  <a:pt x="2156258" y="69260"/>
                </a:lnTo>
                <a:lnTo>
                  <a:pt x="2207709" y="80058"/>
                </a:lnTo>
                <a:lnTo>
                  <a:pt x="2253296" y="91425"/>
                </a:lnTo>
                <a:lnTo>
                  <a:pt x="2292712" y="103320"/>
                </a:lnTo>
                <a:lnTo>
                  <a:pt x="2351804" y="128513"/>
                </a:lnTo>
                <a:lnTo>
                  <a:pt x="2382526" y="155290"/>
                </a:lnTo>
                <a:lnTo>
                  <a:pt x="2386482" y="169163"/>
                </a:lnTo>
                <a:lnTo>
                  <a:pt x="2382526" y="183037"/>
                </a:lnTo>
                <a:lnTo>
                  <a:pt x="2351804" y="209814"/>
                </a:lnTo>
                <a:lnTo>
                  <a:pt x="2292712" y="235007"/>
                </a:lnTo>
                <a:lnTo>
                  <a:pt x="2253296" y="246902"/>
                </a:lnTo>
                <a:lnTo>
                  <a:pt x="2207709" y="258269"/>
                </a:lnTo>
                <a:lnTo>
                  <a:pt x="2156258" y="269067"/>
                </a:lnTo>
                <a:lnTo>
                  <a:pt x="2099250" y="279251"/>
                </a:lnTo>
                <a:lnTo>
                  <a:pt x="2036992" y="288778"/>
                </a:lnTo>
                <a:lnTo>
                  <a:pt x="1969792" y="297605"/>
                </a:lnTo>
                <a:lnTo>
                  <a:pt x="1897956" y="305687"/>
                </a:lnTo>
                <a:lnTo>
                  <a:pt x="1821792" y="312982"/>
                </a:lnTo>
                <a:lnTo>
                  <a:pt x="1741607" y="319445"/>
                </a:lnTo>
                <a:lnTo>
                  <a:pt x="1657707" y="325033"/>
                </a:lnTo>
                <a:lnTo>
                  <a:pt x="1570400" y="329703"/>
                </a:lnTo>
                <a:lnTo>
                  <a:pt x="1479993" y="333411"/>
                </a:lnTo>
                <a:lnTo>
                  <a:pt x="1386792" y="336113"/>
                </a:lnTo>
                <a:lnTo>
                  <a:pt x="1291106" y="337767"/>
                </a:lnTo>
                <a:lnTo>
                  <a:pt x="1193241" y="338327"/>
                </a:lnTo>
                <a:lnTo>
                  <a:pt x="1095377" y="337767"/>
                </a:lnTo>
                <a:lnTo>
                  <a:pt x="999692" y="336113"/>
                </a:lnTo>
                <a:lnTo>
                  <a:pt x="906493" y="333411"/>
                </a:lnTo>
                <a:lnTo>
                  <a:pt x="816086" y="329703"/>
                </a:lnTo>
                <a:lnTo>
                  <a:pt x="728780" y="325033"/>
                </a:lnTo>
                <a:lnTo>
                  <a:pt x="644880" y="319445"/>
                </a:lnTo>
                <a:lnTo>
                  <a:pt x="564695" y="312982"/>
                </a:lnTo>
                <a:lnTo>
                  <a:pt x="488531" y="305687"/>
                </a:lnTo>
                <a:lnTo>
                  <a:pt x="416695" y="297605"/>
                </a:lnTo>
                <a:lnTo>
                  <a:pt x="349494" y="288778"/>
                </a:lnTo>
                <a:lnTo>
                  <a:pt x="287236" y="279251"/>
                </a:lnTo>
                <a:lnTo>
                  <a:pt x="230228" y="269067"/>
                </a:lnTo>
                <a:lnTo>
                  <a:pt x="178776" y="258269"/>
                </a:lnTo>
                <a:lnTo>
                  <a:pt x="133188" y="246902"/>
                </a:lnTo>
                <a:lnTo>
                  <a:pt x="93771" y="235007"/>
                </a:lnTo>
                <a:lnTo>
                  <a:pt x="34679" y="209814"/>
                </a:lnTo>
                <a:lnTo>
                  <a:pt x="3955" y="183037"/>
                </a:lnTo>
                <a:lnTo>
                  <a:pt x="0" y="169163"/>
                </a:lnTo>
                <a:close/>
              </a:path>
            </a:pathLst>
          </a:custGeom>
          <a:ln w="19050">
            <a:solidFill>
              <a:srgbClr val="008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996377" y="5852414"/>
            <a:ext cx="203835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кр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100" b="1" spc="-20" dirty="0">
                <a:solidFill>
                  <a:srgbClr val="002060"/>
                </a:solidFill>
                <a:latin typeface="Calibri"/>
                <a:cs typeface="Calibri"/>
              </a:rPr>
              <a:t>т</a:t>
            </a:r>
            <a:r>
              <a:rPr sz="2100" b="1" spc="-5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р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100" b="1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2100" b="1" spc="-20" dirty="0">
                <a:solidFill>
                  <a:srgbClr val="002060"/>
                </a:solidFill>
                <a:latin typeface="Calibri"/>
                <a:cs typeface="Calibri"/>
              </a:rPr>
              <a:t>ц</a:t>
            </a:r>
            <a:r>
              <a:rPr sz="2100" b="1" spc="-5" dirty="0">
                <a:solidFill>
                  <a:srgbClr val="002060"/>
                </a:solidFill>
                <a:latin typeface="Calibri"/>
                <a:cs typeface="Calibri"/>
              </a:rPr>
              <a:t>ен</a:t>
            </a: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ки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328977" y="5615419"/>
            <a:ext cx="3228035" cy="8275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28964" y="5615419"/>
            <a:ext cx="3228340" cy="828040"/>
          </a:xfrm>
          <a:custGeom>
            <a:avLst/>
            <a:gdLst/>
            <a:ahLst/>
            <a:cxnLst/>
            <a:rect l="l" t="t" r="r" b="b"/>
            <a:pathLst>
              <a:path w="3228340" h="828039">
                <a:moveTo>
                  <a:pt x="3228047" y="827557"/>
                </a:moveTo>
                <a:lnTo>
                  <a:pt x="0" y="827557"/>
                </a:lnTo>
                <a:lnTo>
                  <a:pt x="0" y="0"/>
                </a:lnTo>
                <a:lnTo>
                  <a:pt x="3228047" y="0"/>
                </a:lnTo>
                <a:lnTo>
                  <a:pt x="3228047" y="827557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094315" y="5562853"/>
            <a:ext cx="169672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м</a:t>
            </a:r>
            <a:r>
              <a:rPr sz="2100" b="1" spc="-5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2100" b="1" spc="-15" dirty="0">
                <a:solidFill>
                  <a:srgbClr val="002060"/>
                </a:solidFill>
                <a:latin typeface="Calibri"/>
                <a:cs typeface="Calibri"/>
              </a:rPr>
              <a:t>т</a:t>
            </a:r>
            <a:r>
              <a:rPr sz="2100" b="1" spc="-50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д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100" b="1" spc="-5" dirty="0">
                <a:solidFill>
                  <a:srgbClr val="002060"/>
                </a:solidFill>
                <a:latin typeface="Calibri"/>
                <a:cs typeface="Calibri"/>
              </a:rPr>
              <a:t>чес</a:t>
            </a: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к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й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763608" y="5882894"/>
            <a:ext cx="2357755" cy="606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2100" b="1" spc="-35" dirty="0">
                <a:solidFill>
                  <a:srgbClr val="002060"/>
                </a:solidFill>
                <a:latin typeface="Calibri"/>
                <a:cs typeface="Calibri"/>
              </a:rPr>
              <a:t>к</a:t>
            </a:r>
            <a:r>
              <a:rPr sz="2100" b="1" spc="-5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мм</a:t>
            </a:r>
            <a:r>
              <a:rPr sz="2100" b="1" spc="-5" dirty="0">
                <a:solidFill>
                  <a:srgbClr val="002060"/>
                </a:solidFill>
                <a:latin typeface="Calibri"/>
                <a:cs typeface="Calibri"/>
              </a:rPr>
              <a:t>ент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р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й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700" b="1" spc="-5" dirty="0">
                <a:solidFill>
                  <a:srgbClr val="002060"/>
                </a:solidFill>
                <a:latin typeface="Calibri"/>
                <a:cs typeface="Calibri"/>
              </a:rPr>
              <a:t>(ор</a:t>
            </a:r>
            <a:r>
              <a:rPr sz="1700" b="1" spc="-20" dirty="0">
                <a:solidFill>
                  <a:srgbClr val="002060"/>
                </a:solidFill>
                <a:latin typeface="Calibri"/>
                <a:cs typeface="Calibri"/>
              </a:rPr>
              <a:t>г</a:t>
            </a:r>
            <a:r>
              <a:rPr sz="1700" b="1" spc="-5" dirty="0">
                <a:solidFill>
                  <a:srgbClr val="002060"/>
                </a:solidFill>
                <a:latin typeface="Calibri"/>
                <a:cs typeface="Calibri"/>
              </a:rPr>
              <a:t>ани</a:t>
            </a:r>
            <a:r>
              <a:rPr sz="1700" b="1" dirty="0">
                <a:solidFill>
                  <a:srgbClr val="002060"/>
                </a:solidFill>
                <a:latin typeface="Calibri"/>
                <a:cs typeface="Calibri"/>
              </a:rPr>
              <a:t>з</a:t>
            </a:r>
            <a:r>
              <a:rPr sz="1700" b="1" spc="-5" dirty="0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sz="1700" b="1" dirty="0">
                <a:solidFill>
                  <a:srgbClr val="002060"/>
                </a:solidFill>
                <a:latin typeface="Calibri"/>
                <a:cs typeface="Calibri"/>
              </a:rPr>
              <a:t>ц</a:t>
            </a:r>
            <a:r>
              <a:rPr sz="1700" b="1" spc="-5" dirty="0">
                <a:solidFill>
                  <a:srgbClr val="002060"/>
                </a:solidFill>
                <a:latin typeface="Calibri"/>
                <a:cs typeface="Calibri"/>
              </a:rPr>
              <a:t>ионна</a:t>
            </a:r>
            <a:r>
              <a:rPr sz="1700" b="1" dirty="0">
                <a:solidFill>
                  <a:srgbClr val="002060"/>
                </a:solidFill>
                <a:latin typeface="Calibri"/>
                <a:cs typeface="Calibri"/>
              </a:rPr>
              <a:t>я</a:t>
            </a:r>
            <a:r>
              <a:rPr sz="1700"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2060"/>
                </a:solidFill>
                <a:latin typeface="Calibri"/>
                <a:cs typeface="Calibri"/>
              </a:rPr>
              <a:t>часть)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38" name="Группа 38"/>
          <p:cNvGrpSpPr/>
          <p:nvPr/>
        </p:nvGrpSpPr>
        <p:grpSpPr>
          <a:xfrm>
            <a:off x="7530726" y="3733105"/>
            <a:ext cx="3959547" cy="1880273"/>
            <a:chOff x="7530726" y="3733105"/>
            <a:chExt cx="3959547" cy="1880273"/>
          </a:xfrm>
        </p:grpSpPr>
        <p:sp>
          <p:nvSpPr>
            <p:cNvPr id="28" name="object 28"/>
            <p:cNvSpPr/>
            <p:nvPr/>
          </p:nvSpPr>
          <p:spPr>
            <a:xfrm>
              <a:off x="9807915" y="4498539"/>
              <a:ext cx="1682358" cy="1114839"/>
            </a:xfrm>
            <a:custGeom>
              <a:avLst/>
              <a:gdLst/>
              <a:ahLst/>
              <a:cxnLst/>
              <a:rect l="l" t="t" r="r" b="b"/>
              <a:pathLst>
                <a:path w="49529" h="1620520">
                  <a:moveTo>
                    <a:pt x="49453" y="1620278"/>
                  </a:moveTo>
                  <a:lnTo>
                    <a:pt x="39154" y="162027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530726" y="3733105"/>
              <a:ext cx="2386965" cy="1053465"/>
            </a:xfrm>
            <a:custGeom>
              <a:avLst/>
              <a:gdLst/>
              <a:ahLst/>
              <a:cxnLst/>
              <a:rect l="l" t="t" r="r" b="b"/>
              <a:pathLst>
                <a:path w="2386965" h="1053464">
                  <a:moveTo>
                    <a:pt x="0" y="526554"/>
                  </a:moveTo>
                  <a:lnTo>
                    <a:pt x="3955" y="483369"/>
                  </a:lnTo>
                  <a:lnTo>
                    <a:pt x="15617" y="441145"/>
                  </a:lnTo>
                  <a:lnTo>
                    <a:pt x="34679" y="400018"/>
                  </a:lnTo>
                  <a:lnTo>
                    <a:pt x="60832" y="360124"/>
                  </a:lnTo>
                  <a:lnTo>
                    <a:pt x="93771" y="321597"/>
                  </a:lnTo>
                  <a:lnTo>
                    <a:pt x="133188" y="284574"/>
                  </a:lnTo>
                  <a:lnTo>
                    <a:pt x="178776" y="249189"/>
                  </a:lnTo>
                  <a:lnTo>
                    <a:pt x="230228" y="215579"/>
                  </a:lnTo>
                  <a:lnTo>
                    <a:pt x="287236" y="183879"/>
                  </a:lnTo>
                  <a:lnTo>
                    <a:pt x="349494" y="154225"/>
                  </a:lnTo>
                  <a:lnTo>
                    <a:pt x="416695" y="126752"/>
                  </a:lnTo>
                  <a:lnTo>
                    <a:pt x="488531" y="101595"/>
                  </a:lnTo>
                  <a:lnTo>
                    <a:pt x="564695" y="78890"/>
                  </a:lnTo>
                  <a:lnTo>
                    <a:pt x="644880" y="58773"/>
                  </a:lnTo>
                  <a:lnTo>
                    <a:pt x="728780" y="41379"/>
                  </a:lnTo>
                  <a:lnTo>
                    <a:pt x="816086" y="26844"/>
                  </a:lnTo>
                  <a:lnTo>
                    <a:pt x="906493" y="15303"/>
                  </a:lnTo>
                  <a:lnTo>
                    <a:pt x="999692" y="6891"/>
                  </a:lnTo>
                  <a:lnTo>
                    <a:pt x="1095377" y="1745"/>
                  </a:lnTo>
                  <a:lnTo>
                    <a:pt x="1193241" y="0"/>
                  </a:lnTo>
                  <a:lnTo>
                    <a:pt x="1291106" y="1745"/>
                  </a:lnTo>
                  <a:lnTo>
                    <a:pt x="1386792" y="6891"/>
                  </a:lnTo>
                  <a:lnTo>
                    <a:pt x="1479993" y="15303"/>
                  </a:lnTo>
                  <a:lnTo>
                    <a:pt x="1570400" y="26844"/>
                  </a:lnTo>
                  <a:lnTo>
                    <a:pt x="1657707" y="41379"/>
                  </a:lnTo>
                  <a:lnTo>
                    <a:pt x="1741607" y="58773"/>
                  </a:lnTo>
                  <a:lnTo>
                    <a:pt x="1821792" y="78890"/>
                  </a:lnTo>
                  <a:lnTo>
                    <a:pt x="1897956" y="101595"/>
                  </a:lnTo>
                  <a:lnTo>
                    <a:pt x="1969792" y="126752"/>
                  </a:lnTo>
                  <a:lnTo>
                    <a:pt x="2036992" y="154225"/>
                  </a:lnTo>
                  <a:lnTo>
                    <a:pt x="2099250" y="183879"/>
                  </a:lnTo>
                  <a:lnTo>
                    <a:pt x="2156258" y="215579"/>
                  </a:lnTo>
                  <a:lnTo>
                    <a:pt x="2207709" y="249189"/>
                  </a:lnTo>
                  <a:lnTo>
                    <a:pt x="2253296" y="284574"/>
                  </a:lnTo>
                  <a:lnTo>
                    <a:pt x="2292712" y="321597"/>
                  </a:lnTo>
                  <a:lnTo>
                    <a:pt x="2325650" y="360124"/>
                  </a:lnTo>
                  <a:lnTo>
                    <a:pt x="2351804" y="400018"/>
                  </a:lnTo>
                  <a:lnTo>
                    <a:pt x="2370865" y="441145"/>
                  </a:lnTo>
                  <a:lnTo>
                    <a:pt x="2382526" y="483369"/>
                  </a:lnTo>
                  <a:lnTo>
                    <a:pt x="2386482" y="526554"/>
                  </a:lnTo>
                  <a:lnTo>
                    <a:pt x="2382526" y="569739"/>
                  </a:lnTo>
                  <a:lnTo>
                    <a:pt x="2370865" y="611963"/>
                  </a:lnTo>
                  <a:lnTo>
                    <a:pt x="2351804" y="653090"/>
                  </a:lnTo>
                  <a:lnTo>
                    <a:pt x="2325650" y="692985"/>
                  </a:lnTo>
                  <a:lnTo>
                    <a:pt x="2292712" y="731512"/>
                  </a:lnTo>
                  <a:lnTo>
                    <a:pt x="2253296" y="768535"/>
                  </a:lnTo>
                  <a:lnTo>
                    <a:pt x="2207709" y="803919"/>
                  </a:lnTo>
                  <a:lnTo>
                    <a:pt x="2156258" y="837529"/>
                  </a:lnTo>
                  <a:lnTo>
                    <a:pt x="2099250" y="869229"/>
                  </a:lnTo>
                  <a:lnTo>
                    <a:pt x="2036992" y="898883"/>
                  </a:lnTo>
                  <a:lnTo>
                    <a:pt x="1969792" y="926357"/>
                  </a:lnTo>
                  <a:lnTo>
                    <a:pt x="1897956" y="951513"/>
                  </a:lnTo>
                  <a:lnTo>
                    <a:pt x="1821792" y="974218"/>
                  </a:lnTo>
                  <a:lnTo>
                    <a:pt x="1741607" y="994335"/>
                  </a:lnTo>
                  <a:lnTo>
                    <a:pt x="1657707" y="1011729"/>
                  </a:lnTo>
                  <a:lnTo>
                    <a:pt x="1570400" y="1026264"/>
                  </a:lnTo>
                  <a:lnTo>
                    <a:pt x="1479993" y="1037806"/>
                  </a:lnTo>
                  <a:lnTo>
                    <a:pt x="1386792" y="1046217"/>
                  </a:lnTo>
                  <a:lnTo>
                    <a:pt x="1291106" y="1051363"/>
                  </a:lnTo>
                  <a:lnTo>
                    <a:pt x="1193241" y="1053109"/>
                  </a:lnTo>
                  <a:lnTo>
                    <a:pt x="1095377" y="1051363"/>
                  </a:lnTo>
                  <a:lnTo>
                    <a:pt x="999692" y="1046217"/>
                  </a:lnTo>
                  <a:lnTo>
                    <a:pt x="906493" y="1037806"/>
                  </a:lnTo>
                  <a:lnTo>
                    <a:pt x="816086" y="1026264"/>
                  </a:lnTo>
                  <a:lnTo>
                    <a:pt x="728780" y="1011729"/>
                  </a:lnTo>
                  <a:lnTo>
                    <a:pt x="644880" y="994335"/>
                  </a:lnTo>
                  <a:lnTo>
                    <a:pt x="564695" y="974218"/>
                  </a:lnTo>
                  <a:lnTo>
                    <a:pt x="488531" y="951513"/>
                  </a:lnTo>
                  <a:lnTo>
                    <a:pt x="416695" y="926357"/>
                  </a:lnTo>
                  <a:lnTo>
                    <a:pt x="349494" y="898883"/>
                  </a:lnTo>
                  <a:lnTo>
                    <a:pt x="287236" y="869229"/>
                  </a:lnTo>
                  <a:lnTo>
                    <a:pt x="230228" y="837529"/>
                  </a:lnTo>
                  <a:lnTo>
                    <a:pt x="178776" y="803919"/>
                  </a:lnTo>
                  <a:lnTo>
                    <a:pt x="133188" y="768535"/>
                  </a:lnTo>
                  <a:lnTo>
                    <a:pt x="93771" y="731512"/>
                  </a:lnTo>
                  <a:lnTo>
                    <a:pt x="60832" y="692985"/>
                  </a:lnTo>
                  <a:lnTo>
                    <a:pt x="34679" y="653090"/>
                  </a:lnTo>
                  <a:lnTo>
                    <a:pt x="15617" y="611963"/>
                  </a:lnTo>
                  <a:lnTo>
                    <a:pt x="3955" y="569739"/>
                  </a:lnTo>
                  <a:lnTo>
                    <a:pt x="0" y="526554"/>
                  </a:lnTo>
                  <a:close/>
                </a:path>
              </a:pathLst>
            </a:custGeom>
            <a:ln w="19050">
              <a:solidFill>
                <a:srgbClr val="0033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grpSp>
        <p:nvGrpSpPr>
          <p:cNvPr id="39" name="Группа 37"/>
          <p:cNvGrpSpPr/>
          <p:nvPr/>
        </p:nvGrpSpPr>
        <p:grpSpPr>
          <a:xfrm>
            <a:off x="3083368" y="2348359"/>
            <a:ext cx="4354686" cy="444890"/>
            <a:chOff x="3083368" y="2348359"/>
            <a:chExt cx="4354686" cy="444890"/>
          </a:xfrm>
        </p:grpSpPr>
        <p:sp>
          <p:nvSpPr>
            <p:cNvPr id="10" name="object 10"/>
            <p:cNvSpPr/>
            <p:nvPr/>
          </p:nvSpPr>
          <p:spPr>
            <a:xfrm>
              <a:off x="3083368" y="2348359"/>
              <a:ext cx="1407016" cy="318859"/>
            </a:xfrm>
            <a:custGeom>
              <a:avLst/>
              <a:gdLst/>
              <a:ahLst/>
              <a:cxnLst/>
              <a:rect l="l" t="t" r="r" b="b"/>
              <a:pathLst>
                <a:path w="2151379" h="310514">
                  <a:moveTo>
                    <a:pt x="0" y="0"/>
                  </a:moveTo>
                  <a:lnTo>
                    <a:pt x="468236" y="0"/>
                  </a:lnTo>
                  <a:lnTo>
                    <a:pt x="2151354" y="310095"/>
                  </a:lnTo>
                </a:path>
              </a:pathLst>
            </a:custGeom>
            <a:ln w="19050">
              <a:solidFill>
                <a:srgbClr val="00FF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90384" y="2529089"/>
              <a:ext cx="2947670" cy="264160"/>
            </a:xfrm>
            <a:custGeom>
              <a:avLst/>
              <a:gdLst/>
              <a:ahLst/>
              <a:cxnLst/>
              <a:rect l="l" t="t" r="r" b="b"/>
              <a:pathLst>
                <a:path w="2947670" h="264160">
                  <a:moveTo>
                    <a:pt x="0" y="131851"/>
                  </a:moveTo>
                  <a:lnTo>
                    <a:pt x="42831" y="100165"/>
                  </a:lnTo>
                  <a:lnTo>
                    <a:pt x="115815" y="80527"/>
                  </a:lnTo>
                  <a:lnTo>
                    <a:pt x="164499" y="71257"/>
                  </a:lnTo>
                  <a:lnTo>
                    <a:pt x="220803" y="62396"/>
                  </a:lnTo>
                  <a:lnTo>
                    <a:pt x="284351" y="53980"/>
                  </a:lnTo>
                  <a:lnTo>
                    <a:pt x="354761" y="46042"/>
                  </a:lnTo>
                  <a:lnTo>
                    <a:pt x="431655" y="38617"/>
                  </a:lnTo>
                  <a:lnTo>
                    <a:pt x="514654" y="31738"/>
                  </a:lnTo>
                  <a:lnTo>
                    <a:pt x="603377" y="25439"/>
                  </a:lnTo>
                  <a:lnTo>
                    <a:pt x="697447" y="19753"/>
                  </a:lnTo>
                  <a:lnTo>
                    <a:pt x="796483" y="14716"/>
                  </a:lnTo>
                  <a:lnTo>
                    <a:pt x="900107" y="10361"/>
                  </a:lnTo>
                  <a:lnTo>
                    <a:pt x="1007938" y="6721"/>
                  </a:lnTo>
                  <a:lnTo>
                    <a:pt x="1119598" y="3831"/>
                  </a:lnTo>
                  <a:lnTo>
                    <a:pt x="1234708" y="1725"/>
                  </a:lnTo>
                  <a:lnTo>
                    <a:pt x="1352888" y="437"/>
                  </a:lnTo>
                  <a:lnTo>
                    <a:pt x="1473758" y="0"/>
                  </a:lnTo>
                  <a:lnTo>
                    <a:pt x="1594631" y="437"/>
                  </a:lnTo>
                  <a:lnTo>
                    <a:pt x="1712812" y="1725"/>
                  </a:lnTo>
                  <a:lnTo>
                    <a:pt x="1827923" y="3831"/>
                  </a:lnTo>
                  <a:lnTo>
                    <a:pt x="1939585" y="6721"/>
                  </a:lnTo>
                  <a:lnTo>
                    <a:pt x="2047417" y="10361"/>
                  </a:lnTo>
                  <a:lnTo>
                    <a:pt x="2151042" y="14716"/>
                  </a:lnTo>
                  <a:lnTo>
                    <a:pt x="2250079" y="19753"/>
                  </a:lnTo>
                  <a:lnTo>
                    <a:pt x="2344149" y="25439"/>
                  </a:lnTo>
                  <a:lnTo>
                    <a:pt x="2432874" y="31738"/>
                  </a:lnTo>
                  <a:lnTo>
                    <a:pt x="2515873" y="38617"/>
                  </a:lnTo>
                  <a:lnTo>
                    <a:pt x="2592767" y="46042"/>
                  </a:lnTo>
                  <a:lnTo>
                    <a:pt x="2663178" y="53980"/>
                  </a:lnTo>
                  <a:lnTo>
                    <a:pt x="2726725" y="62396"/>
                  </a:lnTo>
                  <a:lnTo>
                    <a:pt x="2783030" y="71257"/>
                  </a:lnTo>
                  <a:lnTo>
                    <a:pt x="2831714" y="80527"/>
                  </a:lnTo>
                  <a:lnTo>
                    <a:pt x="2872396" y="90175"/>
                  </a:lnTo>
                  <a:lnTo>
                    <a:pt x="2928241" y="110463"/>
                  </a:lnTo>
                  <a:lnTo>
                    <a:pt x="2947530" y="131851"/>
                  </a:lnTo>
                  <a:lnTo>
                    <a:pt x="2942644" y="142665"/>
                  </a:lnTo>
                  <a:lnTo>
                    <a:pt x="2904698" y="163537"/>
                  </a:lnTo>
                  <a:lnTo>
                    <a:pt x="2831714" y="183174"/>
                  </a:lnTo>
                  <a:lnTo>
                    <a:pt x="2783030" y="192445"/>
                  </a:lnTo>
                  <a:lnTo>
                    <a:pt x="2726725" y="201306"/>
                  </a:lnTo>
                  <a:lnTo>
                    <a:pt x="2663178" y="209722"/>
                  </a:lnTo>
                  <a:lnTo>
                    <a:pt x="2592767" y="217659"/>
                  </a:lnTo>
                  <a:lnTo>
                    <a:pt x="2515873" y="225085"/>
                  </a:lnTo>
                  <a:lnTo>
                    <a:pt x="2432874" y="231964"/>
                  </a:lnTo>
                  <a:lnTo>
                    <a:pt x="2344149" y="238263"/>
                  </a:lnTo>
                  <a:lnTo>
                    <a:pt x="2250079" y="243948"/>
                  </a:lnTo>
                  <a:lnTo>
                    <a:pt x="2151042" y="248986"/>
                  </a:lnTo>
                  <a:lnTo>
                    <a:pt x="2047417" y="253341"/>
                  </a:lnTo>
                  <a:lnTo>
                    <a:pt x="1939585" y="256981"/>
                  </a:lnTo>
                  <a:lnTo>
                    <a:pt x="1827923" y="259870"/>
                  </a:lnTo>
                  <a:lnTo>
                    <a:pt x="1712812" y="261977"/>
                  </a:lnTo>
                  <a:lnTo>
                    <a:pt x="1594631" y="263265"/>
                  </a:lnTo>
                  <a:lnTo>
                    <a:pt x="1473758" y="263702"/>
                  </a:lnTo>
                  <a:lnTo>
                    <a:pt x="1352888" y="263265"/>
                  </a:lnTo>
                  <a:lnTo>
                    <a:pt x="1234708" y="261977"/>
                  </a:lnTo>
                  <a:lnTo>
                    <a:pt x="1119598" y="259870"/>
                  </a:lnTo>
                  <a:lnTo>
                    <a:pt x="1007938" y="256981"/>
                  </a:lnTo>
                  <a:lnTo>
                    <a:pt x="900107" y="253341"/>
                  </a:lnTo>
                  <a:lnTo>
                    <a:pt x="796483" y="248986"/>
                  </a:lnTo>
                  <a:lnTo>
                    <a:pt x="697447" y="243948"/>
                  </a:lnTo>
                  <a:lnTo>
                    <a:pt x="603377" y="238263"/>
                  </a:lnTo>
                  <a:lnTo>
                    <a:pt x="514654" y="231964"/>
                  </a:lnTo>
                  <a:lnTo>
                    <a:pt x="431655" y="225085"/>
                  </a:lnTo>
                  <a:lnTo>
                    <a:pt x="354761" y="217659"/>
                  </a:lnTo>
                  <a:lnTo>
                    <a:pt x="284351" y="209722"/>
                  </a:lnTo>
                  <a:lnTo>
                    <a:pt x="220803" y="201306"/>
                  </a:lnTo>
                  <a:lnTo>
                    <a:pt x="164499" y="192445"/>
                  </a:lnTo>
                  <a:lnTo>
                    <a:pt x="115815" y="183174"/>
                  </a:lnTo>
                  <a:lnTo>
                    <a:pt x="75133" y="173527"/>
                  </a:lnTo>
                  <a:lnTo>
                    <a:pt x="19289" y="153238"/>
                  </a:lnTo>
                  <a:lnTo>
                    <a:pt x="0" y="131851"/>
                  </a:lnTo>
                  <a:close/>
                </a:path>
              </a:pathLst>
            </a:custGeom>
            <a:ln w="19050">
              <a:solidFill>
                <a:srgbClr val="00FF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3415741" y="6567347"/>
            <a:ext cx="5845543" cy="4378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15741" y="6567360"/>
            <a:ext cx="5845810" cy="438150"/>
          </a:xfrm>
          <a:custGeom>
            <a:avLst/>
            <a:gdLst/>
            <a:ahLst/>
            <a:cxnLst/>
            <a:rect l="l" t="t" r="r" b="b"/>
            <a:pathLst>
              <a:path w="5845809" h="438150">
                <a:moveTo>
                  <a:pt x="5845543" y="437819"/>
                </a:moveTo>
                <a:lnTo>
                  <a:pt x="0" y="437819"/>
                </a:lnTo>
                <a:lnTo>
                  <a:pt x="0" y="0"/>
                </a:lnTo>
                <a:lnTo>
                  <a:pt x="5845543" y="0"/>
                </a:lnTo>
                <a:lnTo>
                  <a:pt x="5845543" y="437819"/>
                </a:lnTo>
                <a:close/>
              </a:path>
            </a:pathLst>
          </a:custGeom>
          <a:ln w="19050">
            <a:solidFill>
              <a:srgbClr val="FF00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03637" y="4699648"/>
            <a:ext cx="45719" cy="1854793"/>
          </a:xfrm>
          <a:custGeom>
            <a:avLst/>
            <a:gdLst/>
            <a:ahLst/>
            <a:cxnLst/>
            <a:rect l="l" t="t" r="r" b="b"/>
            <a:pathLst>
              <a:path h="1791334">
                <a:moveTo>
                  <a:pt x="0" y="1791080"/>
                </a:moveTo>
                <a:lnTo>
                  <a:pt x="0" y="1791080"/>
                </a:lnTo>
                <a:lnTo>
                  <a:pt x="0" y="0"/>
                </a:lnTo>
              </a:path>
            </a:pathLst>
          </a:custGeom>
          <a:ln w="19050">
            <a:solidFill>
              <a:srgbClr val="FF00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694406" y="6609484"/>
            <a:ext cx="3286125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вр</a:t>
            </a:r>
            <a:r>
              <a:rPr sz="2100" b="1" spc="-15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мя вы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п</a:t>
            </a:r>
            <a:r>
              <a:rPr sz="2100" b="1" spc="-40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2100" b="1" spc="-5" dirty="0">
                <a:solidFill>
                  <a:srgbClr val="002060"/>
                </a:solidFill>
                <a:latin typeface="Calibri"/>
                <a:cs typeface="Calibri"/>
              </a:rPr>
              <a:t>лнен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я</a:t>
            </a:r>
            <a:r>
              <a:rPr sz="2100" b="1" spc="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з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д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sz="2100" b="1" spc="-5" dirty="0">
                <a:solidFill>
                  <a:srgbClr val="002060"/>
                </a:solidFill>
                <a:latin typeface="Calibri"/>
                <a:cs typeface="Calibri"/>
              </a:rPr>
              <a:t>н</a:t>
            </a:r>
            <a:r>
              <a:rPr sz="2100" b="1" spc="-10" dirty="0">
                <a:solidFill>
                  <a:srgbClr val="002060"/>
                </a:solidFill>
                <a:latin typeface="Calibri"/>
                <a:cs typeface="Calibri"/>
              </a:rPr>
              <a:t>ия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427956" y="5729846"/>
            <a:ext cx="3228340" cy="598805"/>
          </a:xfrm>
          <a:custGeom>
            <a:avLst/>
            <a:gdLst/>
            <a:ahLst/>
            <a:cxnLst/>
            <a:rect l="l" t="t" r="r" b="b"/>
            <a:pathLst>
              <a:path w="3228340" h="598804">
                <a:moveTo>
                  <a:pt x="3228047" y="598690"/>
                </a:moveTo>
                <a:lnTo>
                  <a:pt x="0" y="598690"/>
                </a:lnTo>
                <a:lnTo>
                  <a:pt x="0" y="0"/>
                </a:lnTo>
                <a:lnTo>
                  <a:pt x="3228047" y="0"/>
                </a:lnTo>
                <a:lnTo>
                  <a:pt x="3228047" y="598690"/>
                </a:lnTo>
                <a:close/>
              </a:path>
            </a:pathLst>
          </a:custGeom>
          <a:ln w="19050">
            <a:solidFill>
              <a:srgbClr val="008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CustomShape 1"/>
          <p:cNvSpPr/>
          <p:nvPr/>
        </p:nvSpPr>
        <p:spPr>
          <a:xfrm>
            <a:off x="2438400" y="307975"/>
            <a:ext cx="6784224" cy="6022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778" tIns="54389" rIns="108778" bIns="54389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Ситуационность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 знаний</a:t>
            </a:r>
            <a:endParaRPr lang="ru-RU" sz="2901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789" name="CustomShape 2"/>
          <p:cNvSpPr/>
          <p:nvPr/>
        </p:nvSpPr>
        <p:spPr>
          <a:xfrm>
            <a:off x="2971947" y="2626629"/>
            <a:ext cx="5943175" cy="4019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0" name="CustomShape 3"/>
          <p:cNvSpPr/>
          <p:nvPr/>
        </p:nvSpPr>
        <p:spPr>
          <a:xfrm>
            <a:off x="333538" y="2596374"/>
            <a:ext cx="2629405" cy="63366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8778" tIns="54389" rIns="108778" bIns="54389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402" spc="-1" dirty="0">
                <a:solidFill>
                  <a:srgbClr val="000000"/>
                </a:solidFill>
                <a:latin typeface="Arial"/>
              </a:rPr>
              <a:t>1) 5 х 4 = ?</a:t>
            </a:r>
            <a:endParaRPr lang="ru-RU" sz="3402" spc="-1" dirty="0">
              <a:latin typeface="Arial"/>
            </a:endParaRPr>
          </a:p>
        </p:txBody>
      </p:sp>
      <p:sp>
        <p:nvSpPr>
          <p:cNvPr id="791" name="CustomShape 4"/>
          <p:cNvSpPr/>
          <p:nvPr/>
        </p:nvSpPr>
        <p:spPr>
          <a:xfrm>
            <a:off x="8915122" y="2626629"/>
            <a:ext cx="1910821" cy="63366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8778" tIns="54389" rIns="108778" bIns="54389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402" b="1" spc="-1" dirty="0">
                <a:solidFill>
                  <a:srgbClr val="000000"/>
                </a:solidFill>
                <a:latin typeface="Arial"/>
              </a:rPr>
              <a:t>≈ 95%</a:t>
            </a:r>
            <a:endParaRPr lang="ru-RU" sz="3402" spc="-1" dirty="0">
              <a:latin typeface="Arial"/>
            </a:endParaRPr>
          </a:p>
        </p:txBody>
      </p:sp>
      <p:sp>
        <p:nvSpPr>
          <p:cNvPr id="792" name="CustomShape 5"/>
          <p:cNvSpPr/>
          <p:nvPr/>
        </p:nvSpPr>
        <p:spPr>
          <a:xfrm>
            <a:off x="3505200" y="1146175"/>
            <a:ext cx="4674892" cy="540727"/>
          </a:xfrm>
          <a:prstGeom prst="rect">
            <a:avLst/>
          </a:prstGeom>
          <a:noFill/>
          <a:ln w="9360">
            <a:noFill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8778" tIns="54389" rIns="108778" bIns="54389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1F497D"/>
                </a:solidFill>
                <a:latin typeface="Arial"/>
              </a:rPr>
              <a:t>Пример задания </a:t>
            </a:r>
            <a:endParaRPr lang="ru-RU" sz="2800" spc="-1" dirty="0">
              <a:latin typeface="Arial"/>
            </a:endParaRPr>
          </a:p>
        </p:txBody>
      </p:sp>
      <p:sp>
        <p:nvSpPr>
          <p:cNvPr id="793" name="CustomShape 6"/>
          <p:cNvSpPr/>
          <p:nvPr/>
        </p:nvSpPr>
        <p:spPr>
          <a:xfrm>
            <a:off x="8915122" y="1700073"/>
            <a:ext cx="2495773" cy="66383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8778" tIns="54389" rIns="108778" bIns="54389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400" b="1" spc="-1" dirty="0">
                <a:solidFill>
                  <a:srgbClr val="000000"/>
                </a:solidFill>
                <a:latin typeface="Arial"/>
              </a:rPr>
              <a:t>Кол-во верных ответов</a:t>
            </a:r>
            <a:endParaRPr lang="ru-RU" sz="2400" spc="-1" dirty="0">
              <a:latin typeface="Arial"/>
            </a:endParaRPr>
          </a:p>
        </p:txBody>
      </p:sp>
      <p:sp>
        <p:nvSpPr>
          <p:cNvPr id="794" name="CustomShape 7"/>
          <p:cNvSpPr/>
          <p:nvPr/>
        </p:nvSpPr>
        <p:spPr>
          <a:xfrm>
            <a:off x="327055" y="3242558"/>
            <a:ext cx="8324407" cy="13670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778" tIns="54389" rIns="108778" bIns="54389">
            <a:spAutoFit/>
          </a:bodyPr>
          <a:lstStyle/>
          <a:p>
            <a:pPr>
              <a:lnSpc>
                <a:spcPct val="80000"/>
              </a:lnSpc>
            </a:pPr>
            <a:r>
              <a:rPr lang="ru-RU" sz="3402" spc="-1" dirty="0">
                <a:solidFill>
                  <a:srgbClr val="000000"/>
                </a:solidFill>
                <a:latin typeface="Arial"/>
              </a:rPr>
              <a:t>2) В коробке 5 рядов по 4 конфеты в каждом. Сколько всего конфет в коробке?</a:t>
            </a:r>
            <a:endParaRPr lang="ru-RU" sz="3402" spc="-1" dirty="0">
              <a:latin typeface="Arial"/>
            </a:endParaRPr>
          </a:p>
        </p:txBody>
      </p:sp>
      <p:sp>
        <p:nvSpPr>
          <p:cNvPr id="795" name="CustomShape 8"/>
          <p:cNvSpPr/>
          <p:nvPr/>
        </p:nvSpPr>
        <p:spPr>
          <a:xfrm>
            <a:off x="8915122" y="3481318"/>
            <a:ext cx="1893532" cy="63366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8778" tIns="54389" rIns="108778" bIns="54389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402" b="1" spc="-1" dirty="0">
                <a:solidFill>
                  <a:srgbClr val="000000"/>
                </a:solidFill>
                <a:latin typeface="Arial"/>
              </a:rPr>
              <a:t>≈ 85%</a:t>
            </a:r>
            <a:endParaRPr lang="ru-RU" sz="3402" spc="-1" dirty="0">
              <a:latin typeface="Arial"/>
            </a:endParaRPr>
          </a:p>
        </p:txBody>
      </p:sp>
      <p:sp>
        <p:nvSpPr>
          <p:cNvPr id="796" name="CustomShape 9"/>
          <p:cNvSpPr/>
          <p:nvPr/>
        </p:nvSpPr>
        <p:spPr>
          <a:xfrm>
            <a:off x="327055" y="4588238"/>
            <a:ext cx="8317923" cy="220512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8778" tIns="54389" rIns="108778" bIns="54389">
            <a:spAutoFit/>
          </a:bodyPr>
          <a:lstStyle/>
          <a:p>
            <a:pPr>
              <a:lnSpc>
                <a:spcPct val="80000"/>
              </a:lnSpc>
            </a:pPr>
            <a:r>
              <a:rPr lang="ru-RU" sz="3402" spc="-1" dirty="0">
                <a:solidFill>
                  <a:schemeClr val="tx1"/>
                </a:solidFill>
                <a:latin typeface="Arial"/>
              </a:rPr>
              <a:t>3) У меня завтра день рождения, </a:t>
            </a:r>
            <a:r>
              <a:rPr lang="ru-RU" sz="3402" spc="-1" dirty="0">
                <a:solidFill>
                  <a:srgbClr val="FF0000"/>
                </a:solidFill>
                <a:latin typeface="Arial"/>
              </a:rPr>
              <a:t>будет 15 человек</a:t>
            </a:r>
            <a:r>
              <a:rPr lang="ru-RU" sz="3402" spc="-1" dirty="0">
                <a:solidFill>
                  <a:schemeClr val="tx1"/>
                </a:solidFill>
                <a:latin typeface="Arial"/>
              </a:rPr>
              <a:t>. Хватит ли одной коробки конфет, </a:t>
            </a:r>
            <a:r>
              <a:rPr lang="ru-RU" sz="3402" spc="-1" dirty="0">
                <a:solidFill>
                  <a:srgbClr val="FF0000"/>
                </a:solidFill>
                <a:latin typeface="Arial"/>
              </a:rPr>
              <a:t>если в ней 5 рядов по 4 конфеты в каждом? </a:t>
            </a:r>
            <a:r>
              <a:rPr lang="ru-RU" sz="3402" spc="-1" dirty="0">
                <a:solidFill>
                  <a:schemeClr val="tx1"/>
                </a:solidFill>
                <a:latin typeface="Arial"/>
              </a:rPr>
              <a:t>Подтверди-те свой ответ вычислениями. </a:t>
            </a:r>
          </a:p>
        </p:txBody>
      </p:sp>
      <p:sp>
        <p:nvSpPr>
          <p:cNvPr id="797" name="CustomShape 10"/>
          <p:cNvSpPr/>
          <p:nvPr/>
        </p:nvSpPr>
        <p:spPr>
          <a:xfrm>
            <a:off x="8897833" y="4336007"/>
            <a:ext cx="1910821" cy="63366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8778" tIns="54389" rIns="108778" bIns="54389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402" b="1" spc="-1" dirty="0">
                <a:solidFill>
                  <a:srgbClr val="000000"/>
                </a:solidFill>
                <a:latin typeface="Arial"/>
              </a:rPr>
              <a:t>≈ 50%</a:t>
            </a:r>
            <a:endParaRPr lang="ru-RU" sz="3402" spc="-1" dirty="0">
              <a:latin typeface="Arial"/>
            </a:endParaRPr>
          </a:p>
        </p:txBody>
      </p:sp>
      <p:sp>
        <p:nvSpPr>
          <p:cNvPr id="798" name="CustomShape 11"/>
          <p:cNvSpPr/>
          <p:nvPr/>
        </p:nvSpPr>
        <p:spPr>
          <a:xfrm>
            <a:off x="8893870" y="5190696"/>
            <a:ext cx="1918745" cy="63366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8778" tIns="54389" rIns="108778" bIns="54389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402" b="1" spc="-1" dirty="0">
                <a:solidFill>
                  <a:srgbClr val="FF0000"/>
                </a:solidFill>
                <a:latin typeface="Arial"/>
              </a:rPr>
              <a:t>≈ 15%</a:t>
            </a:r>
            <a:endParaRPr lang="ru-RU" sz="3402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7281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5575"/>
            <a:ext cx="11125200" cy="615553"/>
          </a:xfrm>
        </p:spPr>
        <p:txBody>
          <a:bodyPr/>
          <a:lstStyle/>
          <a:p>
            <a:pPr algn="ctr"/>
            <a:r>
              <a:rPr lang="ru-RU" altLang="ru-RU" sz="40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Коммуникативные ситуации чтения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43324055"/>
              </p:ext>
            </p:extLst>
          </p:nvPr>
        </p:nvGraphicFramePr>
        <p:xfrm>
          <a:off x="890050" y="993775"/>
          <a:ext cx="1023515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865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31775"/>
            <a:ext cx="10564299" cy="1600438"/>
          </a:xfrm>
        </p:spPr>
        <p:txBody>
          <a:bodyPr/>
          <a:lstStyle/>
          <a:p>
            <a:pPr algn="ctr"/>
            <a:r>
              <a:rPr lang="ru-RU" altLang="ru-RU" sz="40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Тексты </a:t>
            </a:r>
            <a:br>
              <a:rPr lang="ru-RU" altLang="ru-RU" sz="40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32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(классификации по различным основаниям)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70987882"/>
              </p:ext>
            </p:extLst>
          </p:nvPr>
        </p:nvGraphicFramePr>
        <p:xfrm>
          <a:off x="381000" y="1377950"/>
          <a:ext cx="11201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70987882"/>
              </p:ext>
            </p:extLst>
          </p:nvPr>
        </p:nvGraphicFramePr>
        <p:xfrm>
          <a:off x="304800" y="1377950"/>
          <a:ext cx="11201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7703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571793-DC93-4113-82CF-0C25E6E51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84175"/>
            <a:ext cx="10107099" cy="615553"/>
          </a:xfrm>
        </p:spPr>
        <p:txBody>
          <a:bodyPr/>
          <a:lstStyle/>
          <a:p>
            <a:pPr algn="ctr"/>
            <a:r>
              <a:rPr lang="ru-RU" altLang="ru-RU" sz="40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Читательские умения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FD2709F-781D-445D-B815-D856BF5CD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917575"/>
            <a:ext cx="10820400" cy="6251575"/>
          </a:xfrm>
        </p:spPr>
        <p:txBody>
          <a:bodyPr/>
          <a:lstStyle/>
          <a:p>
            <a:pPr marL="514350" indent="-514350">
              <a:lnSpc>
                <a:spcPct val="200000"/>
              </a:lnSpc>
              <a:buAutoNum type="arabicParenR"/>
            </a:pPr>
            <a:r>
              <a:rPr lang="ru-RU" i="0" dirty="0" smtClean="0"/>
              <a:t>находить доступ к информации 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ru-RU" i="0" dirty="0" smtClean="0"/>
              <a:t>извлекать </a:t>
            </a:r>
            <a:r>
              <a:rPr lang="ru-RU" i="0" dirty="0"/>
              <a:t>информацию</a:t>
            </a:r>
          </a:p>
          <a:p>
            <a:pPr>
              <a:lnSpc>
                <a:spcPct val="200000"/>
              </a:lnSpc>
            </a:pPr>
            <a:r>
              <a:rPr lang="ru-RU" i="0" dirty="0" smtClean="0"/>
              <a:t>3) формировать общее понимание текста</a:t>
            </a:r>
          </a:p>
          <a:p>
            <a:pPr>
              <a:lnSpc>
                <a:spcPct val="200000"/>
              </a:lnSpc>
            </a:pPr>
            <a:r>
              <a:rPr lang="ru-RU" i="0" dirty="0" smtClean="0"/>
              <a:t>4</a:t>
            </a:r>
            <a:r>
              <a:rPr lang="ru-RU" i="0" dirty="0"/>
              <a:t>) переводить информацию текста на язык читателя</a:t>
            </a:r>
          </a:p>
          <a:p>
            <a:pPr>
              <a:lnSpc>
                <a:spcPct val="200000"/>
              </a:lnSpc>
            </a:pPr>
            <a:r>
              <a:rPr lang="ru-RU" i="0" dirty="0"/>
              <a:t>5) размышлять о содержании и форме текстового сообщения</a:t>
            </a:r>
          </a:p>
          <a:p>
            <a:pPr>
              <a:lnSpc>
                <a:spcPct val="200000"/>
              </a:lnSpc>
            </a:pPr>
            <a:r>
              <a:rPr lang="ru-RU" i="0" dirty="0"/>
              <a:t>6) оценивать </a:t>
            </a:r>
            <a:r>
              <a:rPr lang="ru-RU" i="0" dirty="0" smtClean="0"/>
              <a:t>текст</a:t>
            </a:r>
          </a:p>
          <a:p>
            <a:pPr algn="ctr">
              <a:lnSpc>
                <a:spcPct val="200000"/>
              </a:lnSpc>
            </a:pPr>
            <a:r>
              <a:rPr lang="ru-RU" sz="2400" spc="-10" dirty="0" smtClean="0">
                <a:solidFill>
                  <a:schemeClr val="tx1"/>
                </a:solidFill>
              </a:rPr>
              <a:t>(</a:t>
            </a:r>
            <a:r>
              <a:rPr lang="ru-RU" sz="2400" dirty="0" smtClean="0">
                <a:solidFill>
                  <a:schemeClr val="tx1"/>
                </a:solidFill>
              </a:rPr>
              <a:t>найти и извлечь, интегрировать и интерпретировать, осмыслить и оценить)</a:t>
            </a:r>
            <a:endParaRPr lang="ru-RU" sz="2400" i="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14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C284B80-6F54-49DC-B756-6F0B97B87099}"/>
              </a:ext>
            </a:extLst>
          </p:cNvPr>
          <p:cNvSpPr/>
          <p:nvPr/>
        </p:nvSpPr>
        <p:spPr>
          <a:xfrm>
            <a:off x="1371600" y="1831975"/>
            <a:ext cx="92964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alt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По характеру читательской деятельности выделяют 7 уровней трудности предлагаемых заданий и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alt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соотносят их с 1000 балльной шкалой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98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D6D512-F9C4-49A1-AFAC-E4F4E20A7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7975"/>
            <a:ext cx="10972800" cy="923330"/>
          </a:xfrm>
        </p:spPr>
        <p:txBody>
          <a:bodyPr/>
          <a:lstStyle/>
          <a:p>
            <a:pPr algn="ctr"/>
            <a:r>
              <a:rPr lang="ru-RU" sz="3200" b="0" dirty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Нижней границе </a:t>
            </a:r>
            <a:r>
              <a:rPr lang="ru-RU" sz="3200" b="0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1-го </a:t>
            </a:r>
            <a:r>
              <a:rPr lang="ru-RU" sz="3200" b="0" dirty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уровня «А» соответствует 262 балла</a:t>
            </a:r>
            <a:br>
              <a:rPr lang="ru-RU" sz="3200" b="0" dirty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0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 </a:t>
            </a:r>
            <a:r>
              <a:rPr lang="ru-RU" sz="2800" b="0" dirty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демонстрирует следующие умения: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D4A7FBB-471E-4B08-B4E7-18AB46C00C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231" t="48861" r="37820" b="19230"/>
          <a:stretch/>
        </p:blipFill>
        <p:spPr>
          <a:xfrm>
            <a:off x="685799" y="1908175"/>
            <a:ext cx="1066800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EA1BC8-A042-4E4D-9753-67B209D4A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975"/>
            <a:ext cx="10972800" cy="923330"/>
          </a:xfrm>
        </p:spPr>
        <p:txBody>
          <a:bodyPr/>
          <a:lstStyle/>
          <a:p>
            <a:pPr algn="ctr"/>
            <a:r>
              <a:rPr lang="ru-RU" sz="32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Нижней границе </a:t>
            </a:r>
            <a:r>
              <a:rPr lang="ru-RU" sz="32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1-го </a:t>
            </a:r>
            <a:r>
              <a:rPr lang="ru-RU" sz="32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уровня «В» соответствует 335 </a:t>
            </a:r>
            <a:r>
              <a:rPr lang="ru-RU" sz="32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балла</a:t>
            </a:r>
            <a:br>
              <a:rPr lang="ru-RU" sz="32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 </a:t>
            </a:r>
            <a:r>
              <a:rPr lang="ru-RU" sz="28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демонстрирует следующие умения: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DF589DA-AE3B-41F5-BF6A-17901F1F30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231" t="57977" r="37820" b="18091"/>
          <a:stretch/>
        </p:blipFill>
        <p:spPr>
          <a:xfrm>
            <a:off x="609600" y="2060575"/>
            <a:ext cx="10744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9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36DA6E-EB23-438C-8B08-A001F160C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1776"/>
            <a:ext cx="11353800" cy="1969770"/>
          </a:xfrm>
        </p:spPr>
        <p:txBody>
          <a:bodyPr/>
          <a:lstStyle/>
          <a:p>
            <a:pPr algn="ctr"/>
            <a:r>
              <a:rPr lang="ru-RU" sz="32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Нижней границе 2-го уровня соответствует 404 балла</a:t>
            </a:r>
            <a:br>
              <a:rPr lang="ru-RU" sz="32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 демонстрирует следующие умения: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FD86640-1061-4A65-BC67-BBB6DC83A8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8591" t="22348" r="37820" b="37464"/>
          <a:stretch/>
        </p:blipFill>
        <p:spPr>
          <a:xfrm>
            <a:off x="457200" y="1374775"/>
            <a:ext cx="10972800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9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681D4A-C496-4EDE-8A02-81FEB0A04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1775"/>
            <a:ext cx="11049000" cy="923330"/>
          </a:xfrm>
        </p:spPr>
        <p:txBody>
          <a:bodyPr/>
          <a:lstStyle/>
          <a:p>
            <a:pPr algn="ctr"/>
            <a:r>
              <a:rPr lang="ru-RU" sz="32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Нижней границе </a:t>
            </a:r>
            <a:r>
              <a:rPr lang="ru-RU" sz="32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3-го </a:t>
            </a:r>
            <a:r>
              <a:rPr lang="ru-RU" sz="32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уровня соответствует 480 баллов</a:t>
            </a:r>
            <a:br>
              <a:rPr lang="ru-RU" sz="32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 демонстрирует следующие умения: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9FA5B40-09AC-411D-B91E-6F581965A2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231" t="42023" r="37820" b="18091"/>
          <a:stretch/>
        </p:blipFill>
        <p:spPr>
          <a:xfrm>
            <a:off x="457200" y="1450975"/>
            <a:ext cx="10896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890588" y="384175"/>
            <a:ext cx="10106025" cy="87788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sz="3600" b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Компетентностный </a:t>
            </a:r>
            <a:r>
              <a:rPr sz="36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подход</a:t>
            </a:r>
            <a:r>
              <a:rPr sz="3600" b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в ОО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0200" y="1527175"/>
            <a:ext cx="9067800" cy="4608512"/>
          </a:xfrm>
        </p:spPr>
        <p:txBody>
          <a:bodyPr>
            <a:normAutofit/>
          </a:bodyPr>
          <a:lstStyle/>
          <a:p>
            <a:pPr algn="just">
              <a:buFont typeface="Arial" charset="0"/>
              <a:buNone/>
              <a:defRPr/>
            </a:pPr>
            <a:r>
              <a:rPr sz="3200" kern="1200" dirty="0" err="1">
                <a:latin typeface="Calibri" panose="020F0502020204030204" pitchFamily="34" charset="0"/>
                <a:cs typeface="+mn-cs"/>
              </a:rPr>
              <a:t>предполагает</a:t>
            </a:r>
            <a:r>
              <a:rPr sz="3200" kern="1200" dirty="0">
                <a:latin typeface="Calibri" panose="020F0502020204030204" pitchFamily="34" charset="0"/>
                <a:cs typeface="+mn-cs"/>
              </a:rPr>
              <a:t>, что его результатом будут ключевые </a:t>
            </a:r>
            <a:r>
              <a:rPr sz="3200" kern="1200" dirty="0" err="1">
                <a:latin typeface="Calibri" panose="020F0502020204030204" pitchFamily="34" charset="0"/>
                <a:cs typeface="+mn-cs"/>
              </a:rPr>
              <a:t>компетентности</a:t>
            </a:r>
            <a:r>
              <a:rPr sz="3200" kern="1200" dirty="0">
                <a:latin typeface="Calibri" panose="020F0502020204030204" pitchFamily="34" charset="0"/>
                <a:cs typeface="+mn-cs"/>
              </a:rPr>
              <a:t> </a:t>
            </a:r>
            <a:r>
              <a:rPr sz="3200" kern="1200" dirty="0" err="1">
                <a:latin typeface="Calibri" panose="020F0502020204030204" pitchFamily="34" charset="0"/>
                <a:cs typeface="+mn-cs"/>
              </a:rPr>
              <a:t>школьников</a:t>
            </a:r>
            <a:r>
              <a:rPr lang="ru-RU" sz="3200" kern="1200" dirty="0">
                <a:latin typeface="Calibri" panose="020F0502020204030204" pitchFamily="34" charset="0"/>
                <a:cs typeface="+mn-cs"/>
              </a:rPr>
              <a:t>, проявляющиеся в различных видах деятельности (учебной, проектной, исследовательской, коммуникативной, информационной и т.п.) </a:t>
            </a:r>
            <a:endParaRPr lang="ru-RU" sz="3200" kern="1200" dirty="0" smtClean="0">
              <a:latin typeface="Calibri" panose="020F0502020204030204" pitchFamily="34" charset="0"/>
              <a:cs typeface="+mn-cs"/>
            </a:endParaRPr>
          </a:p>
          <a:p>
            <a:pPr algn="just">
              <a:buFont typeface="Arial" charset="0"/>
              <a:buNone/>
              <a:defRPr/>
            </a:pPr>
            <a:endParaRPr lang="ru-RU" sz="3200" kern="1200" dirty="0" smtClean="0">
              <a:latin typeface="Calibri" panose="020F0502020204030204" pitchFamily="34" charset="0"/>
              <a:cs typeface="+mn-cs"/>
            </a:endParaRPr>
          </a:p>
          <a:p>
            <a:pPr algn="ctr">
              <a:buFont typeface="Arial" charset="0"/>
              <a:buNone/>
              <a:defRPr/>
            </a:pPr>
            <a:r>
              <a:rPr sz="3200" kern="12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ru-RU" sz="3200" kern="1200" dirty="0">
                <a:latin typeface="Calibri" panose="020F0502020204030204" pitchFamily="34" charset="0"/>
                <a:cs typeface="+mn-cs"/>
              </a:rPr>
              <a:t>Отсутствие </a:t>
            </a:r>
            <a:endParaRPr lang="ru-RU" sz="3200" kern="1200" dirty="0" smtClean="0">
              <a:latin typeface="Calibri" panose="020F0502020204030204" pitchFamily="34" charset="0"/>
              <a:cs typeface="+mn-cs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3200" kern="1200" dirty="0" smtClean="0">
                <a:latin typeface="Calibri" panose="020F0502020204030204" pitchFamily="34" charset="0"/>
                <a:cs typeface="+mn-cs"/>
              </a:rPr>
              <a:t>единого </a:t>
            </a:r>
            <a:r>
              <a:rPr lang="ru-RU" sz="3200" kern="1200" dirty="0">
                <a:latin typeface="Calibri" panose="020F0502020204030204" pitchFamily="34" charset="0"/>
                <a:cs typeface="+mn-cs"/>
              </a:rPr>
              <a:t>понимания и определения </a:t>
            </a:r>
            <a:endParaRPr lang="ru-RU" sz="3200" kern="1200" dirty="0" smtClean="0">
              <a:latin typeface="Calibri" panose="020F0502020204030204" pitchFamily="34" charset="0"/>
              <a:cs typeface="+mn-cs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3200" kern="1200" dirty="0" smtClean="0">
                <a:latin typeface="Calibri" panose="020F0502020204030204" pitchFamily="34" charset="0"/>
                <a:cs typeface="+mn-cs"/>
              </a:rPr>
              <a:t>понятий</a:t>
            </a:r>
            <a:endParaRPr lang="ru-RU" sz="3200" kern="1200" dirty="0">
              <a:latin typeface="Calibri" panose="020F0502020204030204" pitchFamily="34" charset="0"/>
              <a:cs typeface="+mn-cs"/>
            </a:endParaRPr>
          </a:p>
          <a:p>
            <a:pPr algn="just">
              <a:buFont typeface="Arial" charset="0"/>
              <a:buNone/>
              <a:defRPr/>
            </a:pPr>
            <a:endParaRPr sz="3200" kern="1200" dirty="0">
              <a:latin typeface="Calibri" panose="020F0502020204030204" pitchFamily="34" charset="0"/>
              <a:cs typeface="+mn-cs"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3D0091-113A-428B-824E-C5F7E640A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775"/>
            <a:ext cx="10820400" cy="1477328"/>
          </a:xfrm>
        </p:spPr>
        <p:txBody>
          <a:bodyPr/>
          <a:lstStyle/>
          <a:p>
            <a:pPr algn="ctr"/>
            <a:r>
              <a:rPr lang="ru-RU" sz="32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Нижней границе </a:t>
            </a:r>
            <a:r>
              <a:rPr lang="ru-RU" sz="32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4-го </a:t>
            </a:r>
            <a:r>
              <a:rPr lang="ru-RU" sz="32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уровня соответствует 553 балла</a:t>
            </a:r>
            <a:br>
              <a:rPr lang="ru-RU" sz="32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 демонстрирует следующие умения: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8399088-2DBA-49D1-9192-8905900FB1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230" t="30251" r="38462" b="22649"/>
          <a:stretch/>
        </p:blipFill>
        <p:spPr>
          <a:xfrm>
            <a:off x="685800" y="1450975"/>
            <a:ext cx="10668000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7F8411-E77B-4ABC-8EC5-B84823BC7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8049"/>
            <a:ext cx="10896600" cy="1415772"/>
          </a:xfrm>
        </p:spPr>
        <p:txBody>
          <a:bodyPr/>
          <a:lstStyle/>
          <a:p>
            <a:pPr algn="ctr"/>
            <a:r>
              <a:rPr lang="ru-RU" sz="32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Нижней границе очень высокого </a:t>
            </a:r>
            <a:r>
              <a:rPr lang="ru-RU" sz="32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5-го уровня </a:t>
            </a:r>
            <a:br>
              <a:rPr lang="ru-RU" sz="32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соответствует </a:t>
            </a:r>
            <a:r>
              <a:rPr lang="ru-RU" sz="32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626 баллов</a:t>
            </a:r>
            <a:br>
              <a:rPr lang="ru-RU" sz="32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Ученик демонстрирует следующие умения: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5895D7E-5CB1-4DC6-8A34-704C852D3B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9871" t="44303" r="37821" b="11253"/>
          <a:stretch/>
        </p:blipFill>
        <p:spPr>
          <a:xfrm>
            <a:off x="685800" y="1755776"/>
            <a:ext cx="10668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4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8F6E44-3A37-4515-B18F-6D0C98F8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049"/>
            <a:ext cx="11049000" cy="1969770"/>
          </a:xfrm>
        </p:spPr>
        <p:txBody>
          <a:bodyPr/>
          <a:lstStyle/>
          <a:p>
            <a:pPr algn="ctr"/>
            <a:r>
              <a:rPr lang="ru-RU" sz="32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Высшим уровнем трудности </a:t>
            </a:r>
            <a:r>
              <a:rPr lang="ru-RU" sz="32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проверяемых </a:t>
            </a:r>
            <a:r>
              <a:rPr lang="ru-RU" sz="32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умений является </a:t>
            </a:r>
            <a:r>
              <a:rPr lang="ru-RU" sz="32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6-ой </a:t>
            </a:r>
            <a:r>
              <a:rPr lang="ru-RU" sz="32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уровень, </a:t>
            </a:r>
            <a:r>
              <a:rPr lang="ru-RU" sz="32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нижней </a:t>
            </a:r>
            <a:r>
              <a:rPr lang="ru-RU" sz="32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границей которого является 698 баллов </a:t>
            </a:r>
            <a:r>
              <a:rPr lang="ru-RU" sz="32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 </a:t>
            </a:r>
            <a:r>
              <a:rPr lang="ru-RU" sz="28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демонстрирует следующие умения: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E46A934-EF9A-406C-AE36-82D7222F35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231" t="35714" r="37820" b="25540"/>
          <a:stretch/>
        </p:blipFill>
        <p:spPr>
          <a:xfrm>
            <a:off x="609600" y="2123793"/>
            <a:ext cx="10744200" cy="45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3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435"/>
          <p:cNvGrpSpPr>
            <a:grpSpLocks/>
          </p:cNvGrpSpPr>
          <p:nvPr/>
        </p:nvGrpSpPr>
        <p:grpSpPr bwMode="auto">
          <a:xfrm>
            <a:off x="533400" y="0"/>
            <a:ext cx="10820400" cy="7169150"/>
            <a:chOff x="0" y="0"/>
            <a:chExt cx="6757055" cy="5143500"/>
          </a:xfrm>
        </p:grpSpPr>
        <p:pic>
          <p:nvPicPr>
            <p:cNvPr id="57347" name="Picture 112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6757055" cy="514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48" name="Picture 11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95144" y="2406397"/>
              <a:ext cx="489979" cy="956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49" name="Picture 112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95144" y="2406397"/>
              <a:ext cx="512826" cy="31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0" name="Picture 112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95144" y="1481317"/>
              <a:ext cx="489979" cy="954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1" name="Picture 113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25538" y="737816"/>
              <a:ext cx="825259" cy="3507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52" name="Rectangle 1132"/>
            <p:cNvSpPr>
              <a:spLocks noChangeArrowheads="1"/>
            </p:cNvSpPr>
            <p:nvPr/>
          </p:nvSpPr>
          <p:spPr bwMode="auto">
            <a:xfrm rot="16200001">
              <a:off x="1369899" y="2698317"/>
              <a:ext cx="1186871" cy="320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400" dirty="0">
                  <a:solidFill>
                    <a:srgbClr val="000000"/>
                  </a:solidFill>
                  <a:cs typeface="Calibri" pitchFamily="34" charset="0"/>
                </a:rPr>
                <a:t>Стратегии</a:t>
              </a:r>
            </a:p>
          </p:txBody>
        </p:sp>
        <p:sp>
          <p:nvSpPr>
            <p:cNvPr id="57353" name="Rectangle 1133"/>
            <p:cNvSpPr>
              <a:spLocks noChangeArrowheads="1"/>
            </p:cNvSpPr>
            <p:nvPr/>
          </p:nvSpPr>
          <p:spPr bwMode="auto">
            <a:xfrm rot="16200001">
              <a:off x="1549508" y="1613529"/>
              <a:ext cx="781425" cy="274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400" dirty="0">
                  <a:solidFill>
                    <a:srgbClr val="000000"/>
                  </a:solidFill>
                  <a:cs typeface="Calibri" pitchFamily="34" charset="0"/>
                </a:rPr>
                <a:t>чтения</a:t>
              </a:r>
            </a:p>
          </p:txBody>
        </p:sp>
        <p:pic>
          <p:nvPicPr>
            <p:cNvPr id="57354" name="Picture 113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74620" y="1103364"/>
              <a:ext cx="3150162" cy="825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55" name="Rectangle 1136"/>
            <p:cNvSpPr>
              <a:spLocks noChangeArrowheads="1"/>
            </p:cNvSpPr>
            <p:nvPr/>
          </p:nvSpPr>
          <p:spPr bwMode="auto">
            <a:xfrm>
              <a:off x="2958619" y="1360128"/>
              <a:ext cx="1251376" cy="293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dirty="0">
                  <a:solidFill>
                    <a:srgbClr val="000000"/>
                  </a:solidFill>
                  <a:cs typeface="Calibri" pitchFamily="34" charset="0"/>
                </a:rPr>
                <a:t>стратегии </a:t>
              </a:r>
            </a:p>
          </p:txBody>
        </p:sp>
        <p:sp>
          <p:nvSpPr>
            <p:cNvPr id="57356" name="Rectangle 1137"/>
            <p:cNvSpPr>
              <a:spLocks noChangeArrowheads="1"/>
            </p:cNvSpPr>
            <p:nvPr/>
          </p:nvSpPr>
          <p:spPr bwMode="auto">
            <a:xfrm>
              <a:off x="3616452" y="1360128"/>
              <a:ext cx="1806285" cy="293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dirty="0" err="1">
                  <a:solidFill>
                    <a:srgbClr val="000000"/>
                  </a:solidFill>
                  <a:cs typeface="Calibri" pitchFamily="34" charset="0"/>
                </a:rPr>
                <a:t>предтекстовой</a:t>
              </a:r>
              <a:endParaRPr lang="ru-RU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57357" name="Rectangle 1138"/>
            <p:cNvSpPr>
              <a:spLocks noChangeArrowheads="1"/>
            </p:cNvSpPr>
            <p:nvPr/>
          </p:nvSpPr>
          <p:spPr bwMode="auto">
            <a:xfrm>
              <a:off x="4568150" y="1360128"/>
              <a:ext cx="1662840" cy="293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dirty="0">
                  <a:solidFill>
                    <a:srgbClr val="000000"/>
                  </a:solidFill>
                  <a:cs typeface="Calibri" pitchFamily="34" charset="0"/>
                </a:rPr>
                <a:t>деятельности</a:t>
              </a:r>
            </a:p>
          </p:txBody>
        </p:sp>
        <p:pic>
          <p:nvPicPr>
            <p:cNvPr id="57358" name="Picture 114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47772" y="2028432"/>
              <a:ext cx="3030781" cy="825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59" name="Rectangle 1141"/>
            <p:cNvSpPr>
              <a:spLocks noChangeArrowheads="1"/>
            </p:cNvSpPr>
            <p:nvPr/>
          </p:nvSpPr>
          <p:spPr bwMode="auto">
            <a:xfrm>
              <a:off x="2958619" y="2265309"/>
              <a:ext cx="2737664" cy="292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dirty="0">
                  <a:solidFill>
                    <a:srgbClr val="000000"/>
                  </a:solidFill>
                  <a:cs typeface="Calibri" pitchFamily="34" charset="0"/>
                </a:rPr>
                <a:t>стратегии </a:t>
              </a:r>
              <a:r>
                <a:rPr lang="ru-RU" dirty="0" smtClean="0">
                  <a:solidFill>
                    <a:srgbClr val="000000"/>
                  </a:solidFill>
                  <a:cs typeface="Calibri" pitchFamily="34" charset="0"/>
                </a:rPr>
                <a:t>текстовой  </a:t>
              </a:r>
              <a:endParaRPr lang="ru-RU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57360" name="Rectangle 1142"/>
            <p:cNvSpPr>
              <a:spLocks noChangeArrowheads="1"/>
            </p:cNvSpPr>
            <p:nvPr/>
          </p:nvSpPr>
          <p:spPr bwMode="auto">
            <a:xfrm>
              <a:off x="3381359" y="2439745"/>
              <a:ext cx="1664727" cy="293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endParaRPr lang="ru-RU" sz="1000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pic>
          <p:nvPicPr>
            <p:cNvPr id="57361" name="Picture 114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35020" y="2944194"/>
              <a:ext cx="3285290" cy="826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62" name="Rectangle 1145"/>
            <p:cNvSpPr>
              <a:spLocks noChangeArrowheads="1"/>
            </p:cNvSpPr>
            <p:nvPr/>
          </p:nvSpPr>
          <p:spPr bwMode="auto">
            <a:xfrm>
              <a:off x="2958619" y="3170489"/>
              <a:ext cx="2323779" cy="293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dirty="0" smtClean="0">
                  <a:solidFill>
                    <a:srgbClr val="000000"/>
                  </a:solidFill>
                  <a:cs typeface="Calibri" pitchFamily="34" charset="0"/>
                </a:rPr>
                <a:t>стратегии  </a:t>
              </a:r>
              <a:endParaRPr lang="ru-RU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57363" name="Rectangle 1146"/>
            <p:cNvSpPr>
              <a:spLocks noChangeArrowheads="1"/>
            </p:cNvSpPr>
            <p:nvPr/>
          </p:nvSpPr>
          <p:spPr bwMode="auto">
            <a:xfrm>
              <a:off x="3616452" y="3170489"/>
              <a:ext cx="1920476" cy="293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dirty="0" err="1">
                  <a:solidFill>
                    <a:srgbClr val="000000"/>
                  </a:solidFill>
                  <a:cs typeface="Calibri" pitchFamily="34" charset="0"/>
                </a:rPr>
                <a:t>послетекстовой</a:t>
              </a:r>
              <a:endParaRPr lang="ru-RU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57364" name="Rectangle 1147"/>
            <p:cNvSpPr>
              <a:spLocks noChangeArrowheads="1"/>
            </p:cNvSpPr>
            <p:nvPr/>
          </p:nvSpPr>
          <p:spPr bwMode="auto">
            <a:xfrm>
              <a:off x="4663320" y="3170489"/>
              <a:ext cx="1662840" cy="293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dirty="0">
                  <a:solidFill>
                    <a:srgbClr val="000000"/>
                  </a:solidFill>
                  <a:cs typeface="Calibri" pitchFamily="34" charset="0"/>
                </a:rPr>
                <a:t>деятельности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7315200" y="2974975"/>
            <a:ext cx="151836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775"/>
              </a:spcAft>
            </a:pPr>
            <a:r>
              <a:rPr lang="ru-RU" dirty="0" smtClean="0">
                <a:solidFill>
                  <a:srgbClr val="000000"/>
                </a:solidFill>
                <a:cs typeface="Calibri" pitchFamily="34" charset="0"/>
              </a:rPr>
              <a:t>деятельности</a:t>
            </a:r>
            <a:endParaRPr lang="ru-RU" sz="1050" dirty="0">
              <a:solidFill>
                <a:srgbClr val="000000"/>
              </a:solidFill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403"/>
          <p:cNvGrpSpPr>
            <a:grpSpLocks/>
          </p:cNvGrpSpPr>
          <p:nvPr/>
        </p:nvGrpSpPr>
        <p:grpSpPr bwMode="auto">
          <a:xfrm>
            <a:off x="533400" y="0"/>
            <a:ext cx="10744200" cy="7169150"/>
            <a:chOff x="0" y="0"/>
            <a:chExt cx="6858000" cy="5143500"/>
          </a:xfrm>
        </p:grpSpPr>
        <p:pic>
          <p:nvPicPr>
            <p:cNvPr id="58371" name="Picture 115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6858000" cy="514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72" name="Rectangle 1152"/>
            <p:cNvSpPr>
              <a:spLocks noChangeArrowheads="1"/>
            </p:cNvSpPr>
            <p:nvPr/>
          </p:nvSpPr>
          <p:spPr bwMode="auto">
            <a:xfrm>
              <a:off x="1410511" y="744986"/>
              <a:ext cx="4815191" cy="41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800" dirty="0">
                  <a:solidFill>
                    <a:srgbClr val="000000"/>
                  </a:solidFill>
                  <a:cs typeface="Calibri" pitchFamily="34" charset="0"/>
                </a:rPr>
                <a:t>Цели </a:t>
              </a:r>
              <a:r>
                <a:rPr lang="ru-RU" sz="2800" dirty="0" smtClean="0">
                  <a:solidFill>
                    <a:srgbClr val="000000"/>
                  </a:solidFill>
                  <a:cs typeface="Calibri" pitchFamily="34" charset="0"/>
                </a:rPr>
                <a:t>применения </a:t>
              </a:r>
              <a:r>
                <a:rPr lang="ru-RU" sz="2800" dirty="0" err="1" smtClean="0">
                  <a:solidFill>
                    <a:srgbClr val="000000"/>
                  </a:solidFill>
                  <a:cs typeface="Calibri" pitchFamily="34" charset="0"/>
                </a:rPr>
                <a:t>предтекстовых</a:t>
              </a:r>
              <a:r>
                <a:rPr lang="ru-RU" sz="2800" dirty="0" smtClean="0">
                  <a:solidFill>
                    <a:srgbClr val="000000"/>
                  </a:solidFill>
                  <a:cs typeface="Calibri" pitchFamily="34" charset="0"/>
                </a:rPr>
                <a:t> стратегий: </a:t>
              </a:r>
              <a:endParaRPr lang="ru-RU" sz="2800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8" name="Shape 1156"/>
            <p:cNvSpPr/>
            <p:nvPr/>
          </p:nvSpPr>
          <p:spPr>
            <a:xfrm>
              <a:off x="1024467" y="1234293"/>
              <a:ext cx="2482850" cy="1635898"/>
            </a:xfrm>
            <a:custGeom>
              <a:avLst/>
              <a:gdLst/>
              <a:ahLst/>
              <a:cxnLst/>
              <a:rect l="0" t="0" r="0" b="0"/>
              <a:pathLst>
                <a:path w="2482596" h="1636776">
                  <a:moveTo>
                    <a:pt x="272796" y="0"/>
                  </a:moveTo>
                  <a:lnTo>
                    <a:pt x="2482596" y="0"/>
                  </a:lnTo>
                  <a:lnTo>
                    <a:pt x="2482596" y="1636776"/>
                  </a:lnTo>
                  <a:lnTo>
                    <a:pt x="0" y="1636776"/>
                  </a:lnTo>
                  <a:lnTo>
                    <a:pt x="0" y="272796"/>
                  </a:lnTo>
                  <a:cubicBezTo>
                    <a:pt x="0" y="122174"/>
                    <a:pt x="122136" y="0"/>
                    <a:pt x="27279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2DCD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Shape 1158"/>
            <p:cNvSpPr/>
            <p:nvPr/>
          </p:nvSpPr>
          <p:spPr>
            <a:xfrm>
              <a:off x="1024467" y="1234293"/>
              <a:ext cx="2482850" cy="1635898"/>
            </a:xfrm>
            <a:custGeom>
              <a:avLst/>
              <a:gdLst/>
              <a:ahLst/>
              <a:cxnLst/>
              <a:rect l="0" t="0" r="0" b="0"/>
              <a:pathLst>
                <a:path w="2482596" h="1636776">
                  <a:moveTo>
                    <a:pt x="0" y="1636776"/>
                  </a:moveTo>
                  <a:lnTo>
                    <a:pt x="0" y="272796"/>
                  </a:lnTo>
                  <a:cubicBezTo>
                    <a:pt x="0" y="122174"/>
                    <a:pt x="122136" y="0"/>
                    <a:pt x="272796" y="0"/>
                  </a:cubicBezTo>
                  <a:lnTo>
                    <a:pt x="2482596" y="0"/>
                  </a:lnTo>
                  <a:lnTo>
                    <a:pt x="2482596" y="1636776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77" name="Rectangle 1159"/>
            <p:cNvSpPr>
              <a:spLocks noChangeArrowheads="1"/>
            </p:cNvSpPr>
            <p:nvPr/>
          </p:nvSpPr>
          <p:spPr bwMode="auto">
            <a:xfrm>
              <a:off x="1448873" y="1601840"/>
              <a:ext cx="2330450" cy="309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000" dirty="0">
                  <a:solidFill>
                    <a:srgbClr val="000000"/>
                  </a:solidFill>
                  <a:cs typeface="Calibri" pitchFamily="34" charset="0"/>
                </a:rPr>
                <a:t>постановка задач </a:t>
              </a:r>
            </a:p>
          </p:txBody>
        </p:sp>
        <p:sp>
          <p:nvSpPr>
            <p:cNvPr id="58378" name="Rectangle 1160"/>
            <p:cNvSpPr>
              <a:spLocks noChangeArrowheads="1"/>
            </p:cNvSpPr>
            <p:nvPr/>
          </p:nvSpPr>
          <p:spPr bwMode="auto">
            <a:xfrm>
              <a:off x="2173310" y="1887457"/>
              <a:ext cx="949325" cy="309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000" dirty="0">
                  <a:solidFill>
                    <a:srgbClr val="000000"/>
                  </a:solidFill>
                  <a:cs typeface="Calibri" pitchFamily="34" charset="0"/>
                </a:rPr>
                <a:t>чтения</a:t>
              </a:r>
              <a:r>
                <a:rPr lang="ru-RU" sz="1700" dirty="0">
                  <a:solidFill>
                    <a:srgbClr val="000000"/>
                  </a:solidFill>
                  <a:cs typeface="Calibri" pitchFamily="34" charset="0"/>
                </a:rPr>
                <a:t> </a:t>
              </a:r>
              <a:endParaRPr lang="ru-RU" sz="1000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12" name="Shape 1161"/>
            <p:cNvSpPr/>
            <p:nvPr/>
          </p:nvSpPr>
          <p:spPr>
            <a:xfrm>
              <a:off x="3507317" y="1234293"/>
              <a:ext cx="2482850" cy="1635898"/>
            </a:xfrm>
            <a:custGeom>
              <a:avLst/>
              <a:gdLst/>
              <a:ahLst/>
              <a:cxnLst/>
              <a:rect l="0" t="0" r="0" b="0"/>
              <a:pathLst>
                <a:path w="2482596" h="1636776">
                  <a:moveTo>
                    <a:pt x="0" y="0"/>
                  </a:moveTo>
                  <a:lnTo>
                    <a:pt x="2209800" y="0"/>
                  </a:lnTo>
                  <a:cubicBezTo>
                    <a:pt x="2360422" y="0"/>
                    <a:pt x="2482596" y="122174"/>
                    <a:pt x="2482596" y="272796"/>
                  </a:cubicBezTo>
                  <a:lnTo>
                    <a:pt x="2482596" y="1636776"/>
                  </a:lnTo>
                  <a:lnTo>
                    <a:pt x="0" y="163677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3D69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Shape 1162"/>
            <p:cNvSpPr/>
            <p:nvPr/>
          </p:nvSpPr>
          <p:spPr>
            <a:xfrm>
              <a:off x="3507317" y="1234293"/>
              <a:ext cx="2482850" cy="1635898"/>
            </a:xfrm>
            <a:custGeom>
              <a:avLst/>
              <a:gdLst/>
              <a:ahLst/>
              <a:cxnLst/>
              <a:rect l="0" t="0" r="0" b="0"/>
              <a:pathLst>
                <a:path w="2482596" h="1636776">
                  <a:moveTo>
                    <a:pt x="0" y="0"/>
                  </a:moveTo>
                  <a:lnTo>
                    <a:pt x="2209800" y="0"/>
                  </a:lnTo>
                  <a:cubicBezTo>
                    <a:pt x="2360422" y="0"/>
                    <a:pt x="2482596" y="122174"/>
                    <a:pt x="2482596" y="272796"/>
                  </a:cubicBezTo>
                  <a:lnTo>
                    <a:pt x="2482596" y="1636776"/>
                  </a:lnTo>
                  <a:lnTo>
                    <a:pt x="0" y="1636776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81" name="Rectangle 1163"/>
            <p:cNvSpPr>
              <a:spLocks noChangeArrowheads="1"/>
            </p:cNvSpPr>
            <p:nvPr/>
          </p:nvSpPr>
          <p:spPr bwMode="auto">
            <a:xfrm>
              <a:off x="4394915" y="1601840"/>
              <a:ext cx="1207394" cy="309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000" dirty="0">
                  <a:solidFill>
                    <a:srgbClr val="000000"/>
                  </a:solidFill>
                  <a:cs typeface="Calibri" pitchFamily="34" charset="0"/>
                </a:rPr>
                <a:t>выбор </a:t>
              </a:r>
              <a:r>
                <a:rPr lang="ru-RU" sz="2000" dirty="0" smtClean="0">
                  <a:solidFill>
                    <a:srgbClr val="000000"/>
                  </a:solidFill>
                  <a:cs typeface="Calibri" pitchFamily="34" charset="0"/>
                </a:rPr>
                <a:t>вида</a:t>
              </a:r>
              <a:endParaRPr lang="ru-RU" sz="2000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15" name="Shape 1164"/>
            <p:cNvSpPr/>
            <p:nvPr/>
          </p:nvSpPr>
          <p:spPr>
            <a:xfrm>
              <a:off x="1024467" y="2870191"/>
              <a:ext cx="2482850" cy="1638355"/>
            </a:xfrm>
            <a:custGeom>
              <a:avLst/>
              <a:gdLst/>
              <a:ahLst/>
              <a:cxnLst/>
              <a:rect l="0" t="0" r="0" b="0"/>
              <a:pathLst>
                <a:path w="2482596" h="1638300">
                  <a:moveTo>
                    <a:pt x="0" y="0"/>
                  </a:moveTo>
                  <a:lnTo>
                    <a:pt x="2482596" y="0"/>
                  </a:lnTo>
                  <a:lnTo>
                    <a:pt x="2482596" y="1638300"/>
                  </a:lnTo>
                  <a:lnTo>
                    <a:pt x="273050" y="1638300"/>
                  </a:lnTo>
                  <a:cubicBezTo>
                    <a:pt x="122250" y="1638300"/>
                    <a:pt x="0" y="1516050"/>
                    <a:pt x="0" y="1365250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3A2C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Shape 1165"/>
            <p:cNvSpPr/>
            <p:nvPr/>
          </p:nvSpPr>
          <p:spPr>
            <a:xfrm>
              <a:off x="1024467" y="2870191"/>
              <a:ext cx="2482850" cy="1638355"/>
            </a:xfrm>
            <a:custGeom>
              <a:avLst/>
              <a:gdLst/>
              <a:ahLst/>
              <a:cxnLst/>
              <a:rect l="0" t="0" r="0" b="0"/>
              <a:pathLst>
                <a:path w="2482596" h="1638300">
                  <a:moveTo>
                    <a:pt x="2482596" y="1638300"/>
                  </a:moveTo>
                  <a:lnTo>
                    <a:pt x="273050" y="1638300"/>
                  </a:lnTo>
                  <a:cubicBezTo>
                    <a:pt x="122250" y="1638300"/>
                    <a:pt x="0" y="1516050"/>
                    <a:pt x="0" y="1365250"/>
                  </a:cubicBezTo>
                  <a:lnTo>
                    <a:pt x="0" y="0"/>
                  </a:lnTo>
                  <a:lnTo>
                    <a:pt x="2482596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84" name="Rectangle 1166"/>
            <p:cNvSpPr>
              <a:spLocks noChangeArrowheads="1"/>
            </p:cNvSpPr>
            <p:nvPr/>
          </p:nvSpPr>
          <p:spPr bwMode="auto">
            <a:xfrm>
              <a:off x="1738648" y="3544040"/>
              <a:ext cx="1824567" cy="309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000" dirty="0">
                  <a:solidFill>
                    <a:srgbClr val="000000"/>
                  </a:solidFill>
                  <a:cs typeface="Calibri" pitchFamily="34" charset="0"/>
                </a:rPr>
                <a:t>актуализация </a:t>
              </a:r>
            </a:p>
          </p:txBody>
        </p:sp>
        <p:sp>
          <p:nvSpPr>
            <p:cNvPr id="58385" name="Rectangle 1167"/>
            <p:cNvSpPr>
              <a:spLocks noChangeArrowheads="1"/>
            </p:cNvSpPr>
            <p:nvPr/>
          </p:nvSpPr>
          <p:spPr bwMode="auto">
            <a:xfrm>
              <a:off x="1408642" y="3786393"/>
              <a:ext cx="2347383" cy="310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000" dirty="0">
                  <a:solidFill>
                    <a:srgbClr val="000000"/>
                  </a:solidFill>
                  <a:cs typeface="Calibri" pitchFamily="34" charset="0"/>
                </a:rPr>
                <a:t>предшествующих </a:t>
              </a:r>
            </a:p>
          </p:txBody>
        </p:sp>
        <p:sp>
          <p:nvSpPr>
            <p:cNvPr id="58386" name="Rectangle 1168"/>
            <p:cNvSpPr>
              <a:spLocks noChangeArrowheads="1"/>
            </p:cNvSpPr>
            <p:nvPr/>
          </p:nvSpPr>
          <p:spPr bwMode="auto">
            <a:xfrm>
              <a:off x="2125014" y="4001029"/>
              <a:ext cx="995892" cy="309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000" dirty="0">
                  <a:solidFill>
                    <a:srgbClr val="000000"/>
                  </a:solidFill>
                  <a:cs typeface="Calibri" pitchFamily="34" charset="0"/>
                </a:rPr>
                <a:t>знаний </a:t>
              </a:r>
            </a:p>
          </p:txBody>
        </p:sp>
        <p:sp>
          <p:nvSpPr>
            <p:cNvPr id="20" name="Shape 1170"/>
            <p:cNvSpPr/>
            <p:nvPr/>
          </p:nvSpPr>
          <p:spPr>
            <a:xfrm>
              <a:off x="3507317" y="2870191"/>
              <a:ext cx="2482850" cy="1638355"/>
            </a:xfrm>
            <a:custGeom>
              <a:avLst/>
              <a:gdLst/>
              <a:ahLst/>
              <a:cxnLst/>
              <a:rect l="0" t="0" r="0" b="0"/>
              <a:pathLst>
                <a:path w="2482596" h="1638300">
                  <a:moveTo>
                    <a:pt x="0" y="0"/>
                  </a:moveTo>
                  <a:lnTo>
                    <a:pt x="2482596" y="0"/>
                  </a:lnTo>
                  <a:lnTo>
                    <a:pt x="2482596" y="1365250"/>
                  </a:lnTo>
                  <a:cubicBezTo>
                    <a:pt x="2482596" y="1516050"/>
                    <a:pt x="2360295" y="1638300"/>
                    <a:pt x="2209546" y="1638300"/>
                  </a:cubicBezTo>
                  <a:lnTo>
                    <a:pt x="0" y="16383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9CDE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Shape 1172"/>
            <p:cNvSpPr/>
            <p:nvPr/>
          </p:nvSpPr>
          <p:spPr>
            <a:xfrm>
              <a:off x="3507317" y="2870191"/>
              <a:ext cx="2482850" cy="1638355"/>
            </a:xfrm>
            <a:custGeom>
              <a:avLst/>
              <a:gdLst/>
              <a:ahLst/>
              <a:cxnLst/>
              <a:rect l="0" t="0" r="0" b="0"/>
              <a:pathLst>
                <a:path w="2482596" h="1638300">
                  <a:moveTo>
                    <a:pt x="2482596" y="0"/>
                  </a:moveTo>
                  <a:lnTo>
                    <a:pt x="2482596" y="1365250"/>
                  </a:lnTo>
                  <a:cubicBezTo>
                    <a:pt x="2482596" y="1516050"/>
                    <a:pt x="2360295" y="1638300"/>
                    <a:pt x="2209546" y="1638300"/>
                  </a:cubicBezTo>
                  <a:lnTo>
                    <a:pt x="0" y="1638300"/>
                  </a:lnTo>
                  <a:lnTo>
                    <a:pt x="0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89" name="Rectangle 1173"/>
            <p:cNvSpPr>
              <a:spLocks noChangeArrowheads="1"/>
            </p:cNvSpPr>
            <p:nvPr/>
          </p:nvSpPr>
          <p:spPr bwMode="auto">
            <a:xfrm>
              <a:off x="4008549" y="3601164"/>
              <a:ext cx="2125014" cy="309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000" dirty="0">
                  <a:solidFill>
                    <a:srgbClr val="000000"/>
                  </a:solidFill>
                  <a:cs typeface="Calibri" pitchFamily="34" charset="0"/>
                </a:rPr>
                <a:t>создание мотивации </a:t>
              </a:r>
              <a:r>
                <a:rPr lang="ru-RU" sz="2000" dirty="0" smtClean="0">
                  <a:solidFill>
                    <a:srgbClr val="000000"/>
                  </a:solidFill>
                  <a:cs typeface="Calibri" pitchFamily="34" charset="0"/>
                </a:rPr>
                <a:t> </a:t>
              </a:r>
              <a:endParaRPr lang="ru-RU" sz="2000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58390" name="Rectangle 1174"/>
            <p:cNvSpPr>
              <a:spLocks noChangeArrowheads="1"/>
            </p:cNvSpPr>
            <p:nvPr/>
          </p:nvSpPr>
          <p:spPr bwMode="auto">
            <a:xfrm>
              <a:off x="4008549" y="3886782"/>
              <a:ext cx="955675" cy="309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000" dirty="0" smtClean="0">
                  <a:solidFill>
                    <a:srgbClr val="000000"/>
                  </a:solidFill>
                  <a:cs typeface="Calibri" pitchFamily="34" charset="0"/>
                </a:rPr>
                <a:t> к чтению</a:t>
              </a:r>
              <a:endParaRPr lang="ru-RU" sz="2000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24" name="Shape 1175"/>
            <p:cNvSpPr/>
            <p:nvPr/>
          </p:nvSpPr>
          <p:spPr>
            <a:xfrm>
              <a:off x="2524125" y="2462445"/>
              <a:ext cx="1965325" cy="817949"/>
            </a:xfrm>
            <a:custGeom>
              <a:avLst/>
              <a:gdLst/>
              <a:ahLst/>
              <a:cxnLst/>
              <a:rect l="0" t="0" r="0" b="0"/>
              <a:pathLst>
                <a:path w="1964436" h="818388">
                  <a:moveTo>
                    <a:pt x="136398" y="0"/>
                  </a:moveTo>
                  <a:lnTo>
                    <a:pt x="1828038" y="0"/>
                  </a:lnTo>
                  <a:cubicBezTo>
                    <a:pt x="1903349" y="0"/>
                    <a:pt x="1964436" y="61087"/>
                    <a:pt x="1964436" y="136398"/>
                  </a:cubicBezTo>
                  <a:lnTo>
                    <a:pt x="1964436" y="681990"/>
                  </a:lnTo>
                  <a:cubicBezTo>
                    <a:pt x="1964436" y="757301"/>
                    <a:pt x="1903349" y="818388"/>
                    <a:pt x="1828038" y="818388"/>
                  </a:cubicBezTo>
                  <a:lnTo>
                    <a:pt x="136398" y="818388"/>
                  </a:lnTo>
                  <a:cubicBezTo>
                    <a:pt x="61087" y="818388"/>
                    <a:pt x="0" y="757301"/>
                    <a:pt x="0" y="681990"/>
                  </a:cubicBezTo>
                  <a:lnTo>
                    <a:pt x="0" y="136398"/>
                  </a:lnTo>
                  <a:cubicBezTo>
                    <a:pt x="0" y="61087"/>
                    <a:pt x="61087" y="0"/>
                    <a:pt x="136398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AC09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Shape 1176"/>
            <p:cNvSpPr/>
            <p:nvPr/>
          </p:nvSpPr>
          <p:spPr>
            <a:xfrm>
              <a:off x="2524125" y="2462445"/>
              <a:ext cx="1965325" cy="817949"/>
            </a:xfrm>
            <a:custGeom>
              <a:avLst/>
              <a:gdLst/>
              <a:ahLst/>
              <a:cxnLst/>
              <a:rect l="0" t="0" r="0" b="0"/>
              <a:pathLst>
                <a:path w="1964436" h="818388">
                  <a:moveTo>
                    <a:pt x="0" y="136398"/>
                  </a:moveTo>
                  <a:cubicBezTo>
                    <a:pt x="0" y="61087"/>
                    <a:pt x="61087" y="0"/>
                    <a:pt x="136398" y="0"/>
                  </a:cubicBezTo>
                  <a:lnTo>
                    <a:pt x="1828038" y="0"/>
                  </a:lnTo>
                  <a:cubicBezTo>
                    <a:pt x="1903349" y="0"/>
                    <a:pt x="1964436" y="61087"/>
                    <a:pt x="1964436" y="136398"/>
                  </a:cubicBezTo>
                  <a:lnTo>
                    <a:pt x="1964436" y="681990"/>
                  </a:lnTo>
                  <a:cubicBezTo>
                    <a:pt x="1964436" y="757301"/>
                    <a:pt x="1903349" y="818388"/>
                    <a:pt x="1828038" y="818388"/>
                  </a:cubicBezTo>
                  <a:lnTo>
                    <a:pt x="136398" y="818388"/>
                  </a:lnTo>
                  <a:cubicBezTo>
                    <a:pt x="61087" y="818388"/>
                    <a:pt x="0" y="757301"/>
                    <a:pt x="0" y="681990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93" name="Rectangle 1177"/>
            <p:cNvSpPr>
              <a:spLocks noChangeArrowheads="1"/>
            </p:cNvSpPr>
            <p:nvPr/>
          </p:nvSpPr>
          <p:spPr bwMode="auto">
            <a:xfrm>
              <a:off x="2801155" y="2515817"/>
              <a:ext cx="1545465" cy="310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400" b="1" dirty="0" smtClean="0">
                  <a:solidFill>
                    <a:srgbClr val="000000"/>
                  </a:solidFill>
                  <a:cs typeface="Calibri" pitchFamily="34" charset="0"/>
                </a:rPr>
                <a:t>ПРЕДТЕКСТОВЫЕ</a:t>
              </a:r>
              <a:endParaRPr lang="ru-RU" sz="2400" b="1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58394" name="Rectangle 1178"/>
            <p:cNvSpPr>
              <a:spLocks noChangeArrowheads="1"/>
            </p:cNvSpPr>
            <p:nvPr/>
          </p:nvSpPr>
          <p:spPr bwMode="auto">
            <a:xfrm>
              <a:off x="3042634" y="2915681"/>
              <a:ext cx="1321859" cy="309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400" b="1" dirty="0" smtClean="0">
                  <a:solidFill>
                    <a:srgbClr val="000000"/>
                  </a:solidFill>
                  <a:cs typeface="Calibri" pitchFamily="34" charset="0"/>
                </a:rPr>
                <a:t>СТРАТЕГИИ </a:t>
              </a:r>
              <a:endParaRPr lang="ru-RU" sz="2400" b="1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7391400" y="2517775"/>
            <a:ext cx="114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cs typeface="Calibri" pitchFamily="34" charset="0"/>
              </a:rPr>
              <a:t>чтения</a:t>
            </a:r>
            <a:endParaRPr lang="ru-RU" sz="2000" dirty="0"/>
          </a:p>
        </p:txBody>
      </p:sp>
      <p:sp>
        <p:nvSpPr>
          <p:cNvPr id="28" name="Rectangle 1183"/>
          <p:cNvSpPr>
            <a:spLocks noChangeArrowheads="1"/>
          </p:cNvSpPr>
          <p:nvPr/>
        </p:nvSpPr>
        <p:spPr bwMode="auto">
          <a:xfrm>
            <a:off x="2438400" y="231775"/>
            <a:ext cx="70104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7000"/>
              </a:lnSpc>
              <a:spcAft>
                <a:spcPts val="775"/>
              </a:spcAft>
            </a:pPr>
            <a:r>
              <a:rPr lang="ru-RU" sz="3200" dirty="0" smtClean="0">
                <a:solidFill>
                  <a:srgbClr val="172440"/>
                </a:solidFill>
                <a:latin typeface="Calibri" pitchFamily="34" charset="0"/>
                <a:cs typeface="Calibri" pitchFamily="34" charset="0"/>
              </a:rPr>
              <a:t>Стратегии </a:t>
            </a:r>
            <a:r>
              <a:rPr lang="ru-RU" sz="3200" dirty="0" err="1" smtClean="0">
                <a:solidFill>
                  <a:srgbClr val="172440"/>
                </a:solidFill>
                <a:latin typeface="Calibri" pitchFamily="34" charset="0"/>
                <a:cs typeface="Calibri" pitchFamily="34" charset="0"/>
              </a:rPr>
              <a:t>предтекстовой</a:t>
            </a:r>
            <a:r>
              <a:rPr lang="ru-RU" sz="3200" dirty="0" smtClean="0">
                <a:solidFill>
                  <a:srgbClr val="172440"/>
                </a:solidFill>
                <a:latin typeface="Calibri" pitchFamily="34" charset="0"/>
                <a:cs typeface="Calibri" pitchFamily="34" charset="0"/>
              </a:rPr>
              <a:t> деятельности</a:t>
            </a:r>
            <a:endParaRPr lang="ru-RU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594"/>
          <p:cNvGrpSpPr>
            <a:grpSpLocks/>
          </p:cNvGrpSpPr>
          <p:nvPr/>
        </p:nvGrpSpPr>
        <p:grpSpPr bwMode="auto">
          <a:xfrm>
            <a:off x="533400" y="0"/>
            <a:ext cx="10965561" cy="7169150"/>
            <a:chOff x="0" y="0"/>
            <a:chExt cx="6901402" cy="5143500"/>
          </a:xfrm>
        </p:grpSpPr>
        <p:pic>
          <p:nvPicPr>
            <p:cNvPr id="59395" name="Picture 118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6858000" cy="514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396" name="Rectangle 1183"/>
            <p:cNvSpPr>
              <a:spLocks noChangeArrowheads="1"/>
            </p:cNvSpPr>
            <p:nvPr/>
          </p:nvSpPr>
          <p:spPr bwMode="auto">
            <a:xfrm>
              <a:off x="1103035" y="330296"/>
              <a:ext cx="5131510" cy="362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3200" dirty="0" smtClean="0">
                  <a:solidFill>
                    <a:srgbClr val="172440"/>
                  </a:solidFill>
                  <a:latin typeface="Calibri" pitchFamily="34" charset="0"/>
                  <a:cs typeface="Calibri" pitchFamily="34" charset="0"/>
                </a:rPr>
                <a:t>Стратегии </a:t>
              </a:r>
              <a:r>
                <a:rPr lang="ru-RU" sz="3200" dirty="0" err="1" smtClean="0">
                  <a:solidFill>
                    <a:srgbClr val="172440"/>
                  </a:solidFill>
                  <a:latin typeface="Calibri" pitchFamily="34" charset="0"/>
                  <a:cs typeface="Calibri" pitchFamily="34" charset="0"/>
                </a:rPr>
                <a:t>предтекстовой</a:t>
              </a:r>
              <a:r>
                <a:rPr lang="ru-RU" sz="3200" dirty="0" smtClean="0">
                  <a:solidFill>
                    <a:srgbClr val="172440"/>
                  </a:solidFill>
                  <a:latin typeface="Calibri" pitchFamily="34" charset="0"/>
                  <a:cs typeface="Calibri" pitchFamily="34" charset="0"/>
                </a:rPr>
                <a:t> деятельности</a:t>
              </a:r>
              <a:endParaRPr lang="ru-RU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9397" name="Rectangle 1184"/>
            <p:cNvSpPr>
              <a:spLocks noChangeArrowheads="1"/>
            </p:cNvSpPr>
            <p:nvPr/>
          </p:nvSpPr>
          <p:spPr bwMode="auto">
            <a:xfrm>
              <a:off x="2877483" y="464963"/>
              <a:ext cx="2658487" cy="362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endParaRPr lang="ru-RU" sz="2800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59399" name="Rectangle 1186"/>
            <p:cNvSpPr>
              <a:spLocks noChangeArrowheads="1"/>
            </p:cNvSpPr>
            <p:nvPr/>
          </p:nvSpPr>
          <p:spPr bwMode="auto">
            <a:xfrm>
              <a:off x="1534657" y="869697"/>
              <a:ext cx="3884601" cy="75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107000"/>
                </a:lnSpc>
              </a:pPr>
              <a:r>
                <a:rPr lang="ru-RU" sz="2400" b="1" dirty="0" smtClean="0">
                  <a:solidFill>
                    <a:srgbClr val="D60000"/>
                  </a:solidFill>
                  <a:cs typeface="Calibri" pitchFamily="34" charset="0"/>
                </a:rPr>
                <a:t>Прием </a:t>
              </a:r>
            </a:p>
            <a:p>
              <a:pPr algn="ctr">
                <a:lnSpc>
                  <a:spcPct val="107000"/>
                </a:lnSpc>
              </a:pPr>
              <a:r>
                <a:rPr lang="ru-RU" sz="2400" b="1" dirty="0" smtClean="0">
                  <a:solidFill>
                    <a:srgbClr val="D60000"/>
                  </a:solidFill>
                  <a:cs typeface="Calibri" pitchFamily="34" charset="0"/>
                </a:rPr>
                <a:t>«ЗНАЮ»  -  «ХОЧУ  УЗНАТЬ»  -  «УЗНАЛ» </a:t>
              </a:r>
              <a:endParaRPr lang="ru-RU" sz="2400" b="1" dirty="0">
                <a:solidFill>
                  <a:srgbClr val="D60000"/>
                </a:solidFill>
                <a:cs typeface="Calibri" pitchFamily="34" charset="0"/>
              </a:endParaRPr>
            </a:p>
          </p:txBody>
        </p:sp>
        <p:sp>
          <p:nvSpPr>
            <p:cNvPr id="11" name="Rectangle 1190"/>
            <p:cNvSpPr/>
            <p:nvPr/>
          </p:nvSpPr>
          <p:spPr>
            <a:xfrm>
              <a:off x="2168897" y="1120247"/>
              <a:ext cx="57306" cy="190322"/>
            </a:xfrm>
            <a:prstGeom prst="rect">
              <a:avLst/>
            </a:prstGeom>
            <a:ln>
              <a:noFill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80"/>
                </a:spcAft>
                <a:defRPr/>
              </a:pPr>
              <a:endParaRPr lang="ru-RU" sz="1073" dirty="0">
                <a:solidFill>
                  <a:srgbClr val="000000"/>
                </a:solidFill>
                <a:ea typeface="Calibri" panose="020F0502020204030204" pitchFamily="34" charset="0"/>
              </a:endParaRPr>
            </a:p>
          </p:txBody>
        </p:sp>
        <p:sp>
          <p:nvSpPr>
            <p:cNvPr id="59410" name="Rectangle 1197"/>
            <p:cNvSpPr>
              <a:spLocks noChangeArrowheads="1"/>
            </p:cNvSpPr>
            <p:nvPr/>
          </p:nvSpPr>
          <p:spPr bwMode="auto">
            <a:xfrm>
              <a:off x="767329" y="1447889"/>
              <a:ext cx="5371301" cy="404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1600" i="1" dirty="0" smtClean="0">
                  <a:solidFill>
                    <a:schemeClr val="accent1">
                      <a:lumMod val="50000"/>
                    </a:schemeClr>
                  </a:solidFill>
                  <a:cs typeface="Calibri" pitchFamily="34" charset="0"/>
                </a:rPr>
                <a:t> (</a:t>
              </a:r>
              <a:r>
                <a:rPr lang="ru-RU" sz="1600" i="1" dirty="0" err="1" smtClean="0">
                  <a:solidFill>
                    <a:schemeClr val="accent1">
                      <a:lumMod val="50000"/>
                    </a:schemeClr>
                  </a:solidFill>
                  <a:cs typeface="Calibri" pitchFamily="34" charset="0"/>
                </a:rPr>
                <a:t>Г.В.Пранцова</a:t>
              </a:r>
              <a:r>
                <a:rPr lang="ru-RU" sz="1600" i="1" dirty="0" smtClean="0">
                  <a:solidFill>
                    <a:schemeClr val="accent1">
                      <a:lumMod val="50000"/>
                    </a:schemeClr>
                  </a:solidFill>
                  <a:cs typeface="Calibri" pitchFamily="34" charset="0"/>
                </a:rPr>
                <a:t>, Е.С. </a:t>
              </a:r>
              <a:r>
                <a:rPr lang="ru-RU" sz="1600" i="1" dirty="0" err="1" smtClean="0">
                  <a:solidFill>
                    <a:schemeClr val="accent1">
                      <a:lumMod val="50000"/>
                    </a:schemeClr>
                  </a:solidFill>
                  <a:cs typeface="Calibri" pitchFamily="34" charset="0"/>
                </a:rPr>
                <a:t>Романичева</a:t>
              </a:r>
              <a:r>
                <a:rPr lang="ru-RU" sz="1600" i="1" dirty="0" smtClean="0">
                  <a:solidFill>
                    <a:schemeClr val="accent1">
                      <a:lumMod val="50000"/>
                    </a:schemeClr>
                  </a:solidFill>
                  <a:cs typeface="Calibri" pitchFamily="34" charset="0"/>
                </a:rPr>
                <a:t>. - Современные </a:t>
              </a:r>
              <a:r>
                <a:rPr lang="ru-RU" sz="1600" i="1" dirty="0">
                  <a:solidFill>
                    <a:schemeClr val="accent1">
                      <a:lumMod val="50000"/>
                    </a:schemeClr>
                  </a:solidFill>
                  <a:cs typeface="Calibri" pitchFamily="34" charset="0"/>
                </a:rPr>
                <a:t>стратегии чтения: теория и </a:t>
              </a:r>
              <a:r>
                <a:rPr lang="ru-RU" sz="1600" i="1" dirty="0" smtClean="0">
                  <a:solidFill>
                    <a:schemeClr val="accent1">
                      <a:lumMod val="50000"/>
                    </a:schemeClr>
                  </a:solidFill>
                  <a:cs typeface="Calibri" pitchFamily="34" charset="0"/>
                </a:rPr>
                <a:t>практика)</a:t>
              </a:r>
              <a:endParaRPr lang="ru-RU" sz="1600" i="1" dirty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0" name="Shape 25407"/>
            <p:cNvSpPr/>
            <p:nvPr/>
          </p:nvSpPr>
          <p:spPr>
            <a:xfrm>
              <a:off x="819721" y="1912852"/>
              <a:ext cx="1524831" cy="626375"/>
            </a:xfrm>
            <a:custGeom>
              <a:avLst/>
              <a:gdLst/>
              <a:ahLst/>
              <a:cxnLst/>
              <a:rect l="0" t="0" r="0" b="0"/>
              <a:pathLst>
                <a:path w="1524000" h="627113">
                  <a:moveTo>
                    <a:pt x="0" y="0"/>
                  </a:moveTo>
                  <a:lnTo>
                    <a:pt x="1524000" y="0"/>
                  </a:lnTo>
                  <a:lnTo>
                    <a:pt x="1524000" y="627113"/>
                  </a:lnTo>
                  <a:lnTo>
                    <a:pt x="0" y="62711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5B3D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Shape 25408"/>
            <p:cNvSpPr/>
            <p:nvPr/>
          </p:nvSpPr>
          <p:spPr>
            <a:xfrm>
              <a:off x="2344552" y="1912852"/>
              <a:ext cx="1523584" cy="626375"/>
            </a:xfrm>
            <a:custGeom>
              <a:avLst/>
              <a:gdLst/>
              <a:ahLst/>
              <a:cxnLst/>
              <a:rect l="0" t="0" r="0" b="0"/>
              <a:pathLst>
                <a:path w="1524000" h="627113">
                  <a:moveTo>
                    <a:pt x="0" y="0"/>
                  </a:moveTo>
                  <a:lnTo>
                    <a:pt x="1524000" y="0"/>
                  </a:lnTo>
                  <a:lnTo>
                    <a:pt x="1524000" y="627113"/>
                  </a:lnTo>
                  <a:lnTo>
                    <a:pt x="0" y="62711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5B3D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Shape 25409"/>
            <p:cNvSpPr/>
            <p:nvPr/>
          </p:nvSpPr>
          <p:spPr>
            <a:xfrm>
              <a:off x="3884601" y="1910443"/>
              <a:ext cx="1523585" cy="626375"/>
            </a:xfrm>
            <a:custGeom>
              <a:avLst/>
              <a:gdLst/>
              <a:ahLst/>
              <a:cxnLst/>
              <a:rect l="0" t="0" r="0" b="0"/>
              <a:pathLst>
                <a:path w="1524000" h="627113">
                  <a:moveTo>
                    <a:pt x="0" y="0"/>
                  </a:moveTo>
                  <a:lnTo>
                    <a:pt x="1524000" y="0"/>
                  </a:lnTo>
                  <a:lnTo>
                    <a:pt x="1524000" y="627113"/>
                  </a:lnTo>
                  <a:lnTo>
                    <a:pt x="0" y="62711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5B3D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Shape 25410"/>
            <p:cNvSpPr/>
            <p:nvPr/>
          </p:nvSpPr>
          <p:spPr>
            <a:xfrm>
              <a:off x="819721" y="2539227"/>
              <a:ext cx="1524831" cy="371007"/>
            </a:xfrm>
            <a:custGeom>
              <a:avLst/>
              <a:gdLst/>
              <a:ahLst/>
              <a:cxnLst/>
              <a:rect l="0" t="0" r="0" b="0"/>
              <a:pathLst>
                <a:path w="1524000" h="370840">
                  <a:moveTo>
                    <a:pt x="0" y="0"/>
                  </a:moveTo>
                  <a:lnTo>
                    <a:pt x="1524000" y="0"/>
                  </a:lnTo>
                  <a:lnTo>
                    <a:pt x="1524000" y="370840"/>
                  </a:lnTo>
                  <a:lnTo>
                    <a:pt x="0" y="3708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0D8E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Shape 25411"/>
            <p:cNvSpPr/>
            <p:nvPr/>
          </p:nvSpPr>
          <p:spPr>
            <a:xfrm>
              <a:off x="2344552" y="2539227"/>
              <a:ext cx="1523584" cy="371007"/>
            </a:xfrm>
            <a:custGeom>
              <a:avLst/>
              <a:gdLst/>
              <a:ahLst/>
              <a:cxnLst/>
              <a:rect l="0" t="0" r="0" b="0"/>
              <a:pathLst>
                <a:path w="1524000" h="370840">
                  <a:moveTo>
                    <a:pt x="0" y="0"/>
                  </a:moveTo>
                  <a:lnTo>
                    <a:pt x="1524000" y="0"/>
                  </a:lnTo>
                  <a:lnTo>
                    <a:pt x="1524000" y="370840"/>
                  </a:lnTo>
                  <a:lnTo>
                    <a:pt x="0" y="3708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0D8E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Shape 25412"/>
            <p:cNvSpPr/>
            <p:nvPr/>
          </p:nvSpPr>
          <p:spPr>
            <a:xfrm>
              <a:off x="3868136" y="2539227"/>
              <a:ext cx="1523585" cy="371007"/>
            </a:xfrm>
            <a:custGeom>
              <a:avLst/>
              <a:gdLst/>
              <a:ahLst/>
              <a:cxnLst/>
              <a:rect l="0" t="0" r="0" b="0"/>
              <a:pathLst>
                <a:path w="1524000" h="370840">
                  <a:moveTo>
                    <a:pt x="0" y="0"/>
                  </a:moveTo>
                  <a:lnTo>
                    <a:pt x="1524000" y="0"/>
                  </a:lnTo>
                  <a:lnTo>
                    <a:pt x="1524000" y="370840"/>
                  </a:lnTo>
                  <a:lnTo>
                    <a:pt x="0" y="3708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0D8E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Shape 25413"/>
            <p:cNvSpPr/>
            <p:nvPr/>
          </p:nvSpPr>
          <p:spPr>
            <a:xfrm>
              <a:off x="819721" y="2910233"/>
              <a:ext cx="1524831" cy="371007"/>
            </a:xfrm>
            <a:custGeom>
              <a:avLst/>
              <a:gdLst/>
              <a:ahLst/>
              <a:cxnLst/>
              <a:rect l="0" t="0" r="0" b="0"/>
              <a:pathLst>
                <a:path w="1524000" h="370840">
                  <a:moveTo>
                    <a:pt x="0" y="0"/>
                  </a:moveTo>
                  <a:lnTo>
                    <a:pt x="1524000" y="0"/>
                  </a:lnTo>
                  <a:lnTo>
                    <a:pt x="1524000" y="370840"/>
                  </a:lnTo>
                  <a:lnTo>
                    <a:pt x="0" y="3708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9EDF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Shape 25414"/>
            <p:cNvSpPr/>
            <p:nvPr/>
          </p:nvSpPr>
          <p:spPr>
            <a:xfrm>
              <a:off x="2344552" y="2910233"/>
              <a:ext cx="1523584" cy="371007"/>
            </a:xfrm>
            <a:custGeom>
              <a:avLst/>
              <a:gdLst/>
              <a:ahLst/>
              <a:cxnLst/>
              <a:rect l="0" t="0" r="0" b="0"/>
              <a:pathLst>
                <a:path w="1524000" h="370840">
                  <a:moveTo>
                    <a:pt x="0" y="0"/>
                  </a:moveTo>
                  <a:lnTo>
                    <a:pt x="1524000" y="0"/>
                  </a:lnTo>
                  <a:lnTo>
                    <a:pt x="1524000" y="370840"/>
                  </a:lnTo>
                  <a:lnTo>
                    <a:pt x="0" y="3708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9EDF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Shape 25415"/>
            <p:cNvSpPr/>
            <p:nvPr/>
          </p:nvSpPr>
          <p:spPr>
            <a:xfrm>
              <a:off x="3868136" y="2910233"/>
              <a:ext cx="1523585" cy="371007"/>
            </a:xfrm>
            <a:custGeom>
              <a:avLst/>
              <a:gdLst/>
              <a:ahLst/>
              <a:cxnLst/>
              <a:rect l="0" t="0" r="0" b="0"/>
              <a:pathLst>
                <a:path w="1524000" h="370840">
                  <a:moveTo>
                    <a:pt x="0" y="0"/>
                  </a:moveTo>
                  <a:lnTo>
                    <a:pt x="1524000" y="0"/>
                  </a:lnTo>
                  <a:lnTo>
                    <a:pt x="1524000" y="370840"/>
                  </a:lnTo>
                  <a:lnTo>
                    <a:pt x="0" y="3708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9EDF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Shape 1208"/>
            <p:cNvSpPr/>
            <p:nvPr/>
          </p:nvSpPr>
          <p:spPr>
            <a:xfrm>
              <a:off x="2344552" y="1906830"/>
              <a:ext cx="0" cy="1380433"/>
            </a:xfrm>
            <a:custGeom>
              <a:avLst/>
              <a:gdLst/>
              <a:ahLst/>
              <a:cxnLst/>
              <a:rect l="0" t="0" r="0" b="0"/>
              <a:pathLst>
                <a:path h="1381379">
                  <a:moveTo>
                    <a:pt x="0" y="0"/>
                  </a:moveTo>
                  <a:lnTo>
                    <a:pt x="0" y="1381379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Shape 1209"/>
            <p:cNvSpPr/>
            <p:nvPr/>
          </p:nvSpPr>
          <p:spPr>
            <a:xfrm>
              <a:off x="3868136" y="1906830"/>
              <a:ext cx="0" cy="1380433"/>
            </a:xfrm>
            <a:custGeom>
              <a:avLst/>
              <a:gdLst/>
              <a:ahLst/>
              <a:cxnLst/>
              <a:rect l="0" t="0" r="0" b="0"/>
              <a:pathLst>
                <a:path h="1381379">
                  <a:moveTo>
                    <a:pt x="0" y="0"/>
                  </a:moveTo>
                  <a:lnTo>
                    <a:pt x="0" y="1381379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Shape 1210"/>
            <p:cNvSpPr/>
            <p:nvPr/>
          </p:nvSpPr>
          <p:spPr>
            <a:xfrm>
              <a:off x="813492" y="2539227"/>
              <a:ext cx="4585704" cy="0"/>
            </a:xfrm>
            <a:custGeom>
              <a:avLst/>
              <a:gdLst/>
              <a:ahLst/>
              <a:cxnLst/>
              <a:rect l="0" t="0" r="0" b="0"/>
              <a:pathLst>
                <a:path w="4584687">
                  <a:moveTo>
                    <a:pt x="0" y="0"/>
                  </a:moveTo>
                  <a:lnTo>
                    <a:pt x="4584687" y="0"/>
                  </a:lnTo>
                </a:path>
              </a:pathLst>
            </a:custGeom>
            <a:ln w="381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Shape 1211"/>
            <p:cNvSpPr/>
            <p:nvPr/>
          </p:nvSpPr>
          <p:spPr>
            <a:xfrm>
              <a:off x="813492" y="2910233"/>
              <a:ext cx="4585704" cy="0"/>
            </a:xfrm>
            <a:custGeom>
              <a:avLst/>
              <a:gdLst/>
              <a:ahLst/>
              <a:cxnLst/>
              <a:rect l="0" t="0" r="0" b="0"/>
              <a:pathLst>
                <a:path w="4584687">
                  <a:moveTo>
                    <a:pt x="0" y="0"/>
                  </a:moveTo>
                  <a:lnTo>
                    <a:pt x="4584687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Shape 1212"/>
            <p:cNvSpPr/>
            <p:nvPr/>
          </p:nvSpPr>
          <p:spPr>
            <a:xfrm>
              <a:off x="819721" y="1906830"/>
              <a:ext cx="0" cy="1380433"/>
            </a:xfrm>
            <a:custGeom>
              <a:avLst/>
              <a:gdLst/>
              <a:ahLst/>
              <a:cxnLst/>
              <a:rect l="0" t="0" r="0" b="0"/>
              <a:pathLst>
                <a:path h="1381379">
                  <a:moveTo>
                    <a:pt x="0" y="0"/>
                  </a:moveTo>
                  <a:lnTo>
                    <a:pt x="0" y="1381379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Shape 1213"/>
            <p:cNvSpPr/>
            <p:nvPr/>
          </p:nvSpPr>
          <p:spPr>
            <a:xfrm>
              <a:off x="5391721" y="1906830"/>
              <a:ext cx="0" cy="1380433"/>
            </a:xfrm>
            <a:custGeom>
              <a:avLst/>
              <a:gdLst/>
              <a:ahLst/>
              <a:cxnLst/>
              <a:rect l="0" t="0" r="0" b="0"/>
              <a:pathLst>
                <a:path h="1381379">
                  <a:moveTo>
                    <a:pt x="0" y="0"/>
                  </a:moveTo>
                  <a:lnTo>
                    <a:pt x="0" y="1381379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Shape 1214"/>
            <p:cNvSpPr/>
            <p:nvPr/>
          </p:nvSpPr>
          <p:spPr>
            <a:xfrm>
              <a:off x="1198951" y="1910443"/>
              <a:ext cx="4585704" cy="0"/>
            </a:xfrm>
            <a:custGeom>
              <a:avLst/>
              <a:gdLst/>
              <a:ahLst/>
              <a:cxnLst/>
              <a:rect l="0" t="0" r="0" b="0"/>
              <a:pathLst>
                <a:path w="4584687">
                  <a:moveTo>
                    <a:pt x="0" y="0"/>
                  </a:moveTo>
                  <a:lnTo>
                    <a:pt x="4584687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Shape 1215"/>
            <p:cNvSpPr/>
            <p:nvPr/>
          </p:nvSpPr>
          <p:spPr>
            <a:xfrm>
              <a:off x="813492" y="3281240"/>
              <a:ext cx="4585704" cy="0"/>
            </a:xfrm>
            <a:custGeom>
              <a:avLst/>
              <a:gdLst/>
              <a:ahLst/>
              <a:cxnLst/>
              <a:rect l="0" t="0" r="0" b="0"/>
              <a:pathLst>
                <a:path w="4584687">
                  <a:moveTo>
                    <a:pt x="0" y="0"/>
                  </a:moveTo>
                  <a:lnTo>
                    <a:pt x="4584687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29" name="Rectangle 1216"/>
            <p:cNvSpPr>
              <a:spLocks noChangeArrowheads="1"/>
            </p:cNvSpPr>
            <p:nvPr/>
          </p:nvSpPr>
          <p:spPr bwMode="auto">
            <a:xfrm>
              <a:off x="1323015" y="2000786"/>
              <a:ext cx="691406" cy="309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400" b="1" dirty="0" smtClean="0">
                  <a:solidFill>
                    <a:srgbClr val="172440"/>
                  </a:solidFill>
                  <a:cs typeface="Calibri" pitchFamily="34" charset="0"/>
                </a:rPr>
                <a:t>ЗНАЮ</a:t>
              </a:r>
              <a:endParaRPr lang="ru-RU" sz="2400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59430" name="Rectangle 1217"/>
            <p:cNvSpPr>
              <a:spLocks noChangeArrowheads="1"/>
            </p:cNvSpPr>
            <p:nvPr/>
          </p:nvSpPr>
          <p:spPr bwMode="auto">
            <a:xfrm>
              <a:off x="2541776" y="2026081"/>
              <a:ext cx="1612035" cy="309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400" b="1" dirty="0" smtClean="0">
                  <a:solidFill>
                    <a:srgbClr val="172440"/>
                  </a:solidFill>
                  <a:cs typeface="Calibri" pitchFamily="34" charset="0"/>
                </a:rPr>
                <a:t>ХОЧУ  УЗНАТЬ </a:t>
              </a:r>
              <a:endParaRPr lang="ru-RU" sz="2400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59431" name="Rectangle 1218"/>
            <p:cNvSpPr>
              <a:spLocks noChangeArrowheads="1"/>
            </p:cNvSpPr>
            <p:nvPr/>
          </p:nvSpPr>
          <p:spPr bwMode="auto">
            <a:xfrm>
              <a:off x="4220308" y="2026081"/>
              <a:ext cx="763661" cy="309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400" b="1" dirty="0" smtClean="0">
                  <a:solidFill>
                    <a:srgbClr val="172440"/>
                  </a:solidFill>
                  <a:cs typeface="Calibri" pitchFamily="34" charset="0"/>
                </a:rPr>
                <a:t>УЗНАЛ</a:t>
              </a:r>
              <a:endParaRPr lang="ru-RU" sz="2400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pic>
          <p:nvPicPr>
            <p:cNvPr id="59432" name="Picture 12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25296" y="3424429"/>
              <a:ext cx="3884676" cy="1383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33" name="Rectangle 1221"/>
            <p:cNvSpPr>
              <a:spLocks noChangeArrowheads="1"/>
            </p:cNvSpPr>
            <p:nvPr/>
          </p:nvSpPr>
          <p:spPr bwMode="auto">
            <a:xfrm>
              <a:off x="2637692" y="3587200"/>
              <a:ext cx="3177977" cy="309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  <a:cs typeface="Calibri" pitchFamily="34" charset="0"/>
                </a:rPr>
                <a:t>Соглашаюсь/Возражаю?</a:t>
              </a:r>
            </a:p>
          </p:txBody>
        </p:sp>
        <p:sp>
          <p:nvSpPr>
            <p:cNvPr id="59434" name="Rectangle 1222"/>
            <p:cNvSpPr>
              <a:spLocks noChangeArrowheads="1"/>
            </p:cNvSpPr>
            <p:nvPr/>
          </p:nvSpPr>
          <p:spPr bwMode="auto">
            <a:xfrm>
              <a:off x="2637692" y="3876296"/>
              <a:ext cx="3293833" cy="309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  <a:cs typeface="Calibri" pitchFamily="34" charset="0"/>
                </a:rPr>
                <a:t>Применяю/Не применяю</a:t>
              </a:r>
            </a:p>
          </p:txBody>
        </p:sp>
        <p:sp>
          <p:nvSpPr>
            <p:cNvPr id="59435" name="Rectangle 1223"/>
            <p:cNvSpPr>
              <a:spLocks noChangeArrowheads="1"/>
            </p:cNvSpPr>
            <p:nvPr/>
          </p:nvSpPr>
          <p:spPr bwMode="auto">
            <a:xfrm>
              <a:off x="2206070" y="4165392"/>
              <a:ext cx="4695332" cy="309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  <a:cs typeface="Calibri" pitchFamily="34" charset="0"/>
                </a:rPr>
                <a:t>Буду применять/Не буду применять</a:t>
              </a:r>
            </a:p>
          </p:txBody>
        </p:sp>
        <p:sp>
          <p:nvSpPr>
            <p:cNvPr id="59436" name="Rectangle 1224"/>
            <p:cNvSpPr>
              <a:spLocks noChangeArrowheads="1"/>
            </p:cNvSpPr>
            <p:nvPr/>
          </p:nvSpPr>
          <p:spPr bwMode="auto">
            <a:xfrm>
              <a:off x="3165231" y="4512307"/>
              <a:ext cx="1126182" cy="309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  <a:cs typeface="Calibri" pitchFamily="34" charset="0"/>
                </a:rPr>
                <a:t>Почему?</a:t>
              </a:r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772"/>
          <p:cNvGrpSpPr>
            <a:grpSpLocks/>
          </p:cNvGrpSpPr>
          <p:nvPr/>
        </p:nvGrpSpPr>
        <p:grpSpPr bwMode="auto">
          <a:xfrm>
            <a:off x="457200" y="0"/>
            <a:ext cx="10896600" cy="7169150"/>
            <a:chOff x="0" y="0"/>
            <a:chExt cx="6858000" cy="5143500"/>
          </a:xfrm>
        </p:grpSpPr>
        <p:pic>
          <p:nvPicPr>
            <p:cNvPr id="60419" name="Picture 122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6858000" cy="514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20" name="Rectangle 1229"/>
            <p:cNvSpPr>
              <a:spLocks noChangeArrowheads="1"/>
            </p:cNvSpPr>
            <p:nvPr/>
          </p:nvSpPr>
          <p:spPr bwMode="auto">
            <a:xfrm>
              <a:off x="235019" y="290165"/>
              <a:ext cx="2036486" cy="362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endParaRPr lang="ru-RU" sz="1000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16" name="Shape 25425"/>
            <p:cNvSpPr/>
            <p:nvPr/>
          </p:nvSpPr>
          <p:spPr>
            <a:xfrm>
              <a:off x="365470" y="1130559"/>
              <a:ext cx="2538620" cy="396117"/>
            </a:xfrm>
            <a:custGeom>
              <a:avLst/>
              <a:gdLst/>
              <a:ahLst/>
              <a:cxnLst/>
              <a:rect l="0" t="0" r="0" b="0"/>
              <a:pathLst>
                <a:path w="2537968" h="396189">
                  <a:moveTo>
                    <a:pt x="0" y="0"/>
                  </a:moveTo>
                  <a:lnTo>
                    <a:pt x="2537968" y="0"/>
                  </a:lnTo>
                  <a:lnTo>
                    <a:pt x="2537968" y="396189"/>
                  </a:lnTo>
                  <a:lnTo>
                    <a:pt x="0" y="39618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F81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Shape 25426"/>
            <p:cNvSpPr/>
            <p:nvPr/>
          </p:nvSpPr>
          <p:spPr>
            <a:xfrm>
              <a:off x="2904090" y="1130559"/>
              <a:ext cx="3651595" cy="396117"/>
            </a:xfrm>
            <a:custGeom>
              <a:avLst/>
              <a:gdLst/>
              <a:ahLst/>
              <a:cxnLst/>
              <a:rect l="0" t="0" r="0" b="0"/>
              <a:pathLst>
                <a:path w="3652266" h="396189">
                  <a:moveTo>
                    <a:pt x="0" y="0"/>
                  </a:moveTo>
                  <a:lnTo>
                    <a:pt x="3652266" y="0"/>
                  </a:lnTo>
                  <a:lnTo>
                    <a:pt x="3652266" y="396189"/>
                  </a:lnTo>
                  <a:lnTo>
                    <a:pt x="0" y="39618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F81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Shape 25427"/>
            <p:cNvSpPr/>
            <p:nvPr/>
          </p:nvSpPr>
          <p:spPr>
            <a:xfrm>
              <a:off x="365470" y="1526676"/>
              <a:ext cx="2538620" cy="358793"/>
            </a:xfrm>
            <a:custGeom>
              <a:avLst/>
              <a:gdLst/>
              <a:ahLst/>
              <a:cxnLst/>
              <a:rect l="0" t="0" r="0" b="0"/>
              <a:pathLst>
                <a:path w="2537968" h="358267">
                  <a:moveTo>
                    <a:pt x="0" y="0"/>
                  </a:moveTo>
                  <a:lnTo>
                    <a:pt x="2537968" y="0"/>
                  </a:lnTo>
                  <a:lnTo>
                    <a:pt x="2537968" y="358267"/>
                  </a:lnTo>
                  <a:lnTo>
                    <a:pt x="0" y="35826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0D8E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Shape 25428"/>
            <p:cNvSpPr/>
            <p:nvPr/>
          </p:nvSpPr>
          <p:spPr>
            <a:xfrm>
              <a:off x="2904090" y="1526676"/>
              <a:ext cx="3651595" cy="358793"/>
            </a:xfrm>
            <a:custGeom>
              <a:avLst/>
              <a:gdLst/>
              <a:ahLst/>
              <a:cxnLst/>
              <a:rect l="0" t="0" r="0" b="0"/>
              <a:pathLst>
                <a:path w="3652266" h="358267">
                  <a:moveTo>
                    <a:pt x="0" y="0"/>
                  </a:moveTo>
                  <a:lnTo>
                    <a:pt x="3652266" y="0"/>
                  </a:lnTo>
                  <a:lnTo>
                    <a:pt x="3652266" y="358267"/>
                  </a:lnTo>
                  <a:lnTo>
                    <a:pt x="0" y="35826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0D8E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Shape 25429"/>
            <p:cNvSpPr/>
            <p:nvPr/>
          </p:nvSpPr>
          <p:spPr>
            <a:xfrm>
              <a:off x="365470" y="1885468"/>
              <a:ext cx="2538620" cy="357589"/>
            </a:xfrm>
            <a:custGeom>
              <a:avLst/>
              <a:gdLst/>
              <a:ahLst/>
              <a:cxnLst/>
              <a:rect l="0" t="0" r="0" b="0"/>
              <a:pathLst>
                <a:path w="2537968" h="358267">
                  <a:moveTo>
                    <a:pt x="0" y="0"/>
                  </a:moveTo>
                  <a:lnTo>
                    <a:pt x="2537968" y="0"/>
                  </a:lnTo>
                  <a:lnTo>
                    <a:pt x="2537968" y="358267"/>
                  </a:lnTo>
                  <a:lnTo>
                    <a:pt x="0" y="35826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9EDF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Shape 25430"/>
            <p:cNvSpPr/>
            <p:nvPr/>
          </p:nvSpPr>
          <p:spPr>
            <a:xfrm>
              <a:off x="2904090" y="1885468"/>
              <a:ext cx="3651595" cy="357589"/>
            </a:xfrm>
            <a:custGeom>
              <a:avLst/>
              <a:gdLst/>
              <a:ahLst/>
              <a:cxnLst/>
              <a:rect l="0" t="0" r="0" b="0"/>
              <a:pathLst>
                <a:path w="3652266" h="358267">
                  <a:moveTo>
                    <a:pt x="0" y="0"/>
                  </a:moveTo>
                  <a:lnTo>
                    <a:pt x="3652266" y="0"/>
                  </a:lnTo>
                  <a:lnTo>
                    <a:pt x="3652266" y="358267"/>
                  </a:lnTo>
                  <a:lnTo>
                    <a:pt x="0" y="35826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9EDF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Shape 25431"/>
            <p:cNvSpPr/>
            <p:nvPr/>
          </p:nvSpPr>
          <p:spPr>
            <a:xfrm>
              <a:off x="365470" y="2243058"/>
              <a:ext cx="2538620" cy="358793"/>
            </a:xfrm>
            <a:custGeom>
              <a:avLst/>
              <a:gdLst/>
              <a:ahLst/>
              <a:cxnLst/>
              <a:rect l="0" t="0" r="0" b="0"/>
              <a:pathLst>
                <a:path w="2537968" h="358267">
                  <a:moveTo>
                    <a:pt x="0" y="0"/>
                  </a:moveTo>
                  <a:lnTo>
                    <a:pt x="2537968" y="0"/>
                  </a:lnTo>
                  <a:lnTo>
                    <a:pt x="2537968" y="358267"/>
                  </a:lnTo>
                  <a:lnTo>
                    <a:pt x="0" y="35826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0D8E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Shape 25432"/>
            <p:cNvSpPr/>
            <p:nvPr/>
          </p:nvSpPr>
          <p:spPr>
            <a:xfrm>
              <a:off x="2904090" y="2243058"/>
              <a:ext cx="3651595" cy="358793"/>
            </a:xfrm>
            <a:custGeom>
              <a:avLst/>
              <a:gdLst/>
              <a:ahLst/>
              <a:cxnLst/>
              <a:rect l="0" t="0" r="0" b="0"/>
              <a:pathLst>
                <a:path w="3652266" h="358267">
                  <a:moveTo>
                    <a:pt x="0" y="0"/>
                  </a:moveTo>
                  <a:lnTo>
                    <a:pt x="3652266" y="0"/>
                  </a:lnTo>
                  <a:lnTo>
                    <a:pt x="3652266" y="358267"/>
                  </a:lnTo>
                  <a:lnTo>
                    <a:pt x="0" y="35826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0D8E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Shape 25433"/>
            <p:cNvSpPr/>
            <p:nvPr/>
          </p:nvSpPr>
          <p:spPr>
            <a:xfrm>
              <a:off x="365470" y="2601850"/>
              <a:ext cx="2538620" cy="1413499"/>
            </a:xfrm>
            <a:custGeom>
              <a:avLst/>
              <a:gdLst/>
              <a:ahLst/>
              <a:cxnLst/>
              <a:rect l="0" t="0" r="0" b="0"/>
              <a:pathLst>
                <a:path w="2537968" h="1413510">
                  <a:moveTo>
                    <a:pt x="0" y="0"/>
                  </a:moveTo>
                  <a:lnTo>
                    <a:pt x="2537968" y="0"/>
                  </a:lnTo>
                  <a:lnTo>
                    <a:pt x="2537968" y="1413510"/>
                  </a:lnTo>
                  <a:lnTo>
                    <a:pt x="0" y="141351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9EDF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Shape 25434"/>
            <p:cNvSpPr/>
            <p:nvPr/>
          </p:nvSpPr>
          <p:spPr>
            <a:xfrm>
              <a:off x="2904090" y="2601850"/>
              <a:ext cx="3651595" cy="1413499"/>
            </a:xfrm>
            <a:custGeom>
              <a:avLst/>
              <a:gdLst/>
              <a:ahLst/>
              <a:cxnLst/>
              <a:rect l="0" t="0" r="0" b="0"/>
              <a:pathLst>
                <a:path w="3652266" h="1413510">
                  <a:moveTo>
                    <a:pt x="0" y="0"/>
                  </a:moveTo>
                  <a:lnTo>
                    <a:pt x="3652266" y="0"/>
                  </a:lnTo>
                  <a:lnTo>
                    <a:pt x="3652266" y="1413510"/>
                  </a:lnTo>
                  <a:lnTo>
                    <a:pt x="0" y="141351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9EDF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Shape 1250"/>
            <p:cNvSpPr/>
            <p:nvPr/>
          </p:nvSpPr>
          <p:spPr>
            <a:xfrm>
              <a:off x="2904090" y="1124539"/>
              <a:ext cx="0" cy="2896831"/>
            </a:xfrm>
            <a:custGeom>
              <a:avLst/>
              <a:gdLst/>
              <a:ahLst/>
              <a:cxnLst/>
              <a:rect l="0" t="0" r="0" b="0"/>
              <a:pathLst>
                <a:path h="2897124">
                  <a:moveTo>
                    <a:pt x="0" y="0"/>
                  </a:moveTo>
                  <a:lnTo>
                    <a:pt x="0" y="2897124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Shape 1251"/>
            <p:cNvSpPr/>
            <p:nvPr/>
          </p:nvSpPr>
          <p:spPr>
            <a:xfrm>
              <a:off x="359258" y="1526676"/>
              <a:ext cx="6202638" cy="0"/>
            </a:xfrm>
            <a:custGeom>
              <a:avLst/>
              <a:gdLst/>
              <a:ahLst/>
              <a:cxnLst/>
              <a:rect l="0" t="0" r="0" b="0"/>
              <a:pathLst>
                <a:path w="6202896">
                  <a:moveTo>
                    <a:pt x="0" y="0"/>
                  </a:moveTo>
                  <a:lnTo>
                    <a:pt x="6202896" y="0"/>
                  </a:lnTo>
                </a:path>
              </a:pathLst>
            </a:custGeom>
            <a:ln w="381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Shape 1252"/>
            <p:cNvSpPr/>
            <p:nvPr/>
          </p:nvSpPr>
          <p:spPr>
            <a:xfrm>
              <a:off x="359258" y="1885468"/>
              <a:ext cx="6202638" cy="0"/>
            </a:xfrm>
            <a:custGeom>
              <a:avLst/>
              <a:gdLst/>
              <a:ahLst/>
              <a:cxnLst/>
              <a:rect l="0" t="0" r="0" b="0"/>
              <a:pathLst>
                <a:path w="6202896">
                  <a:moveTo>
                    <a:pt x="0" y="0"/>
                  </a:moveTo>
                  <a:lnTo>
                    <a:pt x="6202896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Shape 1253"/>
            <p:cNvSpPr/>
            <p:nvPr/>
          </p:nvSpPr>
          <p:spPr>
            <a:xfrm>
              <a:off x="359258" y="2243058"/>
              <a:ext cx="6202638" cy="0"/>
            </a:xfrm>
            <a:custGeom>
              <a:avLst/>
              <a:gdLst/>
              <a:ahLst/>
              <a:cxnLst/>
              <a:rect l="0" t="0" r="0" b="0"/>
              <a:pathLst>
                <a:path w="6202896">
                  <a:moveTo>
                    <a:pt x="0" y="0"/>
                  </a:moveTo>
                  <a:lnTo>
                    <a:pt x="6202896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Shape 1254"/>
            <p:cNvSpPr/>
            <p:nvPr/>
          </p:nvSpPr>
          <p:spPr>
            <a:xfrm>
              <a:off x="359258" y="2601850"/>
              <a:ext cx="6202638" cy="0"/>
            </a:xfrm>
            <a:custGeom>
              <a:avLst/>
              <a:gdLst/>
              <a:ahLst/>
              <a:cxnLst/>
              <a:rect l="0" t="0" r="0" b="0"/>
              <a:pathLst>
                <a:path w="6202896">
                  <a:moveTo>
                    <a:pt x="0" y="0"/>
                  </a:moveTo>
                  <a:lnTo>
                    <a:pt x="6202896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Shape 1255"/>
            <p:cNvSpPr/>
            <p:nvPr/>
          </p:nvSpPr>
          <p:spPr>
            <a:xfrm>
              <a:off x="365470" y="1124539"/>
              <a:ext cx="0" cy="2896831"/>
            </a:xfrm>
            <a:custGeom>
              <a:avLst/>
              <a:gdLst/>
              <a:ahLst/>
              <a:cxnLst/>
              <a:rect l="0" t="0" r="0" b="0"/>
              <a:pathLst>
                <a:path h="2897124">
                  <a:moveTo>
                    <a:pt x="0" y="0"/>
                  </a:moveTo>
                  <a:lnTo>
                    <a:pt x="0" y="2897124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Shape 1256"/>
            <p:cNvSpPr/>
            <p:nvPr/>
          </p:nvSpPr>
          <p:spPr>
            <a:xfrm>
              <a:off x="6555685" y="1124539"/>
              <a:ext cx="0" cy="2896831"/>
            </a:xfrm>
            <a:custGeom>
              <a:avLst/>
              <a:gdLst/>
              <a:ahLst/>
              <a:cxnLst/>
              <a:rect l="0" t="0" r="0" b="0"/>
              <a:pathLst>
                <a:path h="2897124">
                  <a:moveTo>
                    <a:pt x="0" y="0"/>
                  </a:moveTo>
                  <a:lnTo>
                    <a:pt x="0" y="2897124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Shape 1257"/>
            <p:cNvSpPr/>
            <p:nvPr/>
          </p:nvSpPr>
          <p:spPr>
            <a:xfrm>
              <a:off x="359258" y="1130559"/>
              <a:ext cx="6202638" cy="0"/>
            </a:xfrm>
            <a:custGeom>
              <a:avLst/>
              <a:gdLst/>
              <a:ahLst/>
              <a:cxnLst/>
              <a:rect l="0" t="0" r="0" b="0"/>
              <a:pathLst>
                <a:path w="6202896">
                  <a:moveTo>
                    <a:pt x="0" y="0"/>
                  </a:moveTo>
                  <a:lnTo>
                    <a:pt x="6202896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Shape 1258"/>
            <p:cNvSpPr/>
            <p:nvPr/>
          </p:nvSpPr>
          <p:spPr>
            <a:xfrm>
              <a:off x="359258" y="4015350"/>
              <a:ext cx="6202638" cy="0"/>
            </a:xfrm>
            <a:custGeom>
              <a:avLst/>
              <a:gdLst/>
              <a:ahLst/>
              <a:cxnLst/>
              <a:rect l="0" t="0" r="0" b="0"/>
              <a:pathLst>
                <a:path w="6202896">
                  <a:moveTo>
                    <a:pt x="0" y="0"/>
                  </a:moveTo>
                  <a:lnTo>
                    <a:pt x="6202896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51" name="Rectangle 1259"/>
            <p:cNvSpPr>
              <a:spLocks noChangeArrowheads="1"/>
            </p:cNvSpPr>
            <p:nvPr/>
          </p:nvSpPr>
          <p:spPr bwMode="auto">
            <a:xfrm>
              <a:off x="457614" y="1216043"/>
              <a:ext cx="2197998" cy="27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107000"/>
                </a:lnSpc>
                <a:spcAft>
                  <a:spcPts val="775"/>
                </a:spcAft>
              </a:pPr>
              <a:r>
                <a:rPr lang="ru-RU" sz="2400" b="1" dirty="0">
                  <a:solidFill>
                    <a:srgbClr val="FFFFFF"/>
                  </a:solidFill>
                  <a:cs typeface="Calibri" pitchFamily="34" charset="0"/>
                </a:rPr>
                <a:t>«Тонкие вопросы»</a:t>
              </a:r>
              <a:endParaRPr lang="ru-RU" sz="2400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60452" name="Rectangle 1260"/>
            <p:cNvSpPr>
              <a:spLocks noChangeArrowheads="1"/>
            </p:cNvSpPr>
            <p:nvPr/>
          </p:nvSpPr>
          <p:spPr bwMode="auto">
            <a:xfrm>
              <a:off x="3500937" y="1216043"/>
              <a:ext cx="2309813" cy="27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107000"/>
                </a:lnSpc>
                <a:spcAft>
                  <a:spcPts val="775"/>
                </a:spcAft>
              </a:pPr>
              <a:r>
                <a:rPr lang="ru-RU" sz="2400" b="1" dirty="0">
                  <a:solidFill>
                    <a:srgbClr val="FFFFFF"/>
                  </a:solidFill>
                  <a:cs typeface="Calibri" pitchFamily="34" charset="0"/>
                </a:rPr>
                <a:t>«Толстые вопросы</a:t>
              </a:r>
              <a:r>
                <a:rPr lang="ru-RU" sz="1500" b="1" dirty="0">
                  <a:solidFill>
                    <a:srgbClr val="FFFFFF"/>
                  </a:solidFill>
                  <a:cs typeface="Calibri" pitchFamily="34" charset="0"/>
                </a:rPr>
                <a:t>»</a:t>
              </a:r>
              <a:endParaRPr lang="ru-RU" sz="1000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60453" name="Rectangle 1261"/>
            <p:cNvSpPr>
              <a:spLocks noChangeArrowheads="1"/>
            </p:cNvSpPr>
            <p:nvPr/>
          </p:nvSpPr>
          <p:spPr bwMode="auto">
            <a:xfrm>
              <a:off x="457614" y="1612160"/>
              <a:ext cx="1469128" cy="27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000" dirty="0">
                  <a:solidFill>
                    <a:srgbClr val="000000"/>
                  </a:solidFill>
                  <a:cs typeface="Calibri" pitchFamily="34" charset="0"/>
                </a:rPr>
                <a:t>Кто…? Что…?</a:t>
              </a:r>
            </a:p>
          </p:txBody>
        </p:sp>
        <p:sp>
          <p:nvSpPr>
            <p:cNvPr id="60454" name="Rectangle 1262"/>
            <p:cNvSpPr>
              <a:spLocks noChangeArrowheads="1"/>
            </p:cNvSpPr>
            <p:nvPr/>
          </p:nvSpPr>
          <p:spPr bwMode="auto">
            <a:xfrm>
              <a:off x="2996234" y="1612160"/>
              <a:ext cx="2753967" cy="27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000" dirty="0">
                  <a:solidFill>
                    <a:srgbClr val="000000"/>
                  </a:solidFill>
                  <a:cs typeface="Calibri" pitchFamily="34" charset="0"/>
                </a:rPr>
                <a:t>Дайте три объяснения…</a:t>
              </a:r>
            </a:p>
          </p:txBody>
        </p:sp>
        <p:sp>
          <p:nvSpPr>
            <p:cNvPr id="60455" name="Rectangle 1263"/>
            <p:cNvSpPr>
              <a:spLocks noChangeArrowheads="1"/>
            </p:cNvSpPr>
            <p:nvPr/>
          </p:nvSpPr>
          <p:spPr bwMode="auto">
            <a:xfrm>
              <a:off x="457614" y="1969749"/>
              <a:ext cx="2122418" cy="27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000" dirty="0">
                  <a:solidFill>
                    <a:srgbClr val="000000"/>
                  </a:solidFill>
                  <a:cs typeface="Calibri" pitchFamily="34" charset="0"/>
                </a:rPr>
                <a:t>Когда…? Может…?</a:t>
              </a:r>
            </a:p>
          </p:txBody>
        </p:sp>
        <p:sp>
          <p:nvSpPr>
            <p:cNvPr id="60456" name="Rectangle 1264"/>
            <p:cNvSpPr>
              <a:spLocks noChangeArrowheads="1"/>
            </p:cNvSpPr>
            <p:nvPr/>
          </p:nvSpPr>
          <p:spPr bwMode="auto">
            <a:xfrm>
              <a:off x="2996234" y="1969749"/>
              <a:ext cx="1180272" cy="27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000" dirty="0">
                  <a:solidFill>
                    <a:srgbClr val="000000"/>
                  </a:solidFill>
                  <a:cs typeface="Calibri" pitchFamily="34" charset="0"/>
                </a:rPr>
                <a:t>Почему…?</a:t>
              </a:r>
            </a:p>
          </p:txBody>
        </p:sp>
        <p:sp>
          <p:nvSpPr>
            <p:cNvPr id="60457" name="Rectangle 1265"/>
            <p:cNvSpPr>
              <a:spLocks noChangeArrowheads="1"/>
            </p:cNvSpPr>
            <p:nvPr/>
          </p:nvSpPr>
          <p:spPr bwMode="auto">
            <a:xfrm>
              <a:off x="431622" y="2314093"/>
              <a:ext cx="2130701" cy="27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000" dirty="0">
                  <a:solidFill>
                    <a:srgbClr val="000000"/>
                  </a:solidFill>
                  <a:cs typeface="Calibri" pitchFamily="34" charset="0"/>
                </a:rPr>
                <a:t>Будет…?  Могли…?</a:t>
              </a:r>
            </a:p>
          </p:txBody>
        </p:sp>
        <p:sp>
          <p:nvSpPr>
            <p:cNvPr id="60458" name="Rectangle 1266"/>
            <p:cNvSpPr>
              <a:spLocks noChangeArrowheads="1"/>
            </p:cNvSpPr>
            <p:nvPr/>
          </p:nvSpPr>
          <p:spPr bwMode="auto">
            <a:xfrm>
              <a:off x="2996234" y="2328541"/>
              <a:ext cx="2521019" cy="27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000" dirty="0">
                  <a:solidFill>
                    <a:srgbClr val="000000"/>
                  </a:solidFill>
                  <a:cs typeface="Calibri" pitchFamily="34" charset="0"/>
                </a:rPr>
                <a:t>Объясните, почему…?</a:t>
              </a:r>
            </a:p>
          </p:txBody>
        </p:sp>
        <p:sp>
          <p:nvSpPr>
            <p:cNvPr id="60459" name="Rectangle 1267"/>
            <p:cNvSpPr>
              <a:spLocks noChangeArrowheads="1"/>
            </p:cNvSpPr>
            <p:nvPr/>
          </p:nvSpPr>
          <p:spPr bwMode="auto">
            <a:xfrm>
              <a:off x="457614" y="2687334"/>
              <a:ext cx="1447386" cy="27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000" dirty="0">
                  <a:solidFill>
                    <a:srgbClr val="000000"/>
                  </a:solidFill>
                  <a:cs typeface="Calibri" pitchFamily="34" charset="0"/>
                </a:rPr>
                <a:t>Как зовут…? </a:t>
              </a:r>
            </a:p>
          </p:txBody>
        </p:sp>
        <p:sp>
          <p:nvSpPr>
            <p:cNvPr id="60460" name="Rectangle 1268"/>
            <p:cNvSpPr>
              <a:spLocks noChangeArrowheads="1"/>
            </p:cNvSpPr>
            <p:nvPr/>
          </p:nvSpPr>
          <p:spPr bwMode="auto">
            <a:xfrm>
              <a:off x="457614" y="2930543"/>
              <a:ext cx="1138859" cy="27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000" dirty="0">
                  <a:solidFill>
                    <a:srgbClr val="000000"/>
                  </a:solidFill>
                  <a:cs typeface="Calibri" pitchFamily="34" charset="0"/>
                </a:rPr>
                <a:t>Было ли? </a:t>
              </a:r>
            </a:p>
          </p:txBody>
        </p:sp>
        <p:sp>
          <p:nvSpPr>
            <p:cNvPr id="60461" name="Rectangle 1269"/>
            <p:cNvSpPr>
              <a:spLocks noChangeArrowheads="1"/>
            </p:cNvSpPr>
            <p:nvPr/>
          </p:nvSpPr>
          <p:spPr bwMode="auto">
            <a:xfrm>
              <a:off x="457614" y="3174956"/>
              <a:ext cx="2101712" cy="27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000" dirty="0">
                  <a:solidFill>
                    <a:srgbClr val="000000"/>
                  </a:solidFill>
                  <a:cs typeface="Calibri" pitchFamily="34" charset="0"/>
                </a:rPr>
                <a:t>Согласны ли вы…?</a:t>
              </a:r>
            </a:p>
          </p:txBody>
        </p:sp>
        <p:sp>
          <p:nvSpPr>
            <p:cNvPr id="60462" name="Rectangle 1270"/>
            <p:cNvSpPr>
              <a:spLocks noChangeArrowheads="1"/>
            </p:cNvSpPr>
            <p:nvPr/>
          </p:nvSpPr>
          <p:spPr bwMode="auto">
            <a:xfrm>
              <a:off x="457614" y="3418164"/>
              <a:ext cx="1369737" cy="275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000" dirty="0">
                  <a:solidFill>
                    <a:srgbClr val="000000"/>
                  </a:solidFill>
                  <a:cs typeface="Calibri" pitchFamily="34" charset="0"/>
                </a:rPr>
                <a:t>Верно ли…?</a:t>
              </a:r>
            </a:p>
          </p:txBody>
        </p:sp>
        <p:sp>
          <p:nvSpPr>
            <p:cNvPr id="60463" name="Rectangle 1271"/>
            <p:cNvSpPr>
              <a:spLocks noChangeArrowheads="1"/>
            </p:cNvSpPr>
            <p:nvPr/>
          </p:nvSpPr>
          <p:spPr bwMode="auto">
            <a:xfrm>
              <a:off x="2996234" y="2687334"/>
              <a:ext cx="2566574" cy="27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000" dirty="0">
                  <a:solidFill>
                    <a:srgbClr val="000000"/>
                  </a:solidFill>
                  <a:cs typeface="Calibri" pitchFamily="34" charset="0"/>
                </a:rPr>
                <a:t>Почему вы думаете…?</a:t>
              </a:r>
            </a:p>
          </p:txBody>
        </p:sp>
        <p:sp>
          <p:nvSpPr>
            <p:cNvPr id="60464" name="Rectangle 1272"/>
            <p:cNvSpPr>
              <a:spLocks noChangeArrowheads="1"/>
            </p:cNvSpPr>
            <p:nvPr/>
          </p:nvSpPr>
          <p:spPr bwMode="auto">
            <a:xfrm>
              <a:off x="2996234" y="2930543"/>
              <a:ext cx="2607987" cy="27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000" dirty="0">
                  <a:solidFill>
                    <a:srgbClr val="000000"/>
                  </a:solidFill>
                  <a:cs typeface="Calibri" pitchFamily="34" charset="0"/>
                </a:rPr>
                <a:t>Почему вы считаете…?</a:t>
              </a:r>
            </a:p>
          </p:txBody>
        </p:sp>
        <p:sp>
          <p:nvSpPr>
            <p:cNvPr id="60466" name="Rectangle 1274"/>
            <p:cNvSpPr>
              <a:spLocks noChangeArrowheads="1"/>
            </p:cNvSpPr>
            <p:nvPr/>
          </p:nvSpPr>
          <p:spPr bwMode="auto">
            <a:xfrm>
              <a:off x="2973399" y="3180975"/>
              <a:ext cx="1934322" cy="27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000" dirty="0" smtClean="0">
                  <a:solidFill>
                    <a:srgbClr val="000000"/>
                  </a:solidFill>
                  <a:cs typeface="Calibri" pitchFamily="34" charset="0"/>
                </a:rPr>
                <a:t> В чем </a:t>
              </a:r>
              <a:r>
                <a:rPr lang="ru-RU" sz="2000" dirty="0">
                  <a:solidFill>
                    <a:srgbClr val="000000"/>
                  </a:solidFill>
                  <a:cs typeface="Calibri" pitchFamily="34" charset="0"/>
                </a:rPr>
                <a:t>различие…?</a:t>
              </a:r>
            </a:p>
          </p:txBody>
        </p:sp>
        <p:sp>
          <p:nvSpPr>
            <p:cNvPr id="60467" name="Rectangle 1275"/>
            <p:cNvSpPr>
              <a:spLocks noChangeArrowheads="1"/>
            </p:cNvSpPr>
            <p:nvPr/>
          </p:nvSpPr>
          <p:spPr bwMode="auto">
            <a:xfrm>
              <a:off x="2996234" y="3418164"/>
              <a:ext cx="3755128" cy="275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000" dirty="0">
                  <a:solidFill>
                    <a:srgbClr val="000000"/>
                  </a:solidFill>
                  <a:cs typeface="Calibri" pitchFamily="34" charset="0"/>
                </a:rPr>
                <a:t>Предположите, что будет, если…</a:t>
              </a:r>
            </a:p>
          </p:txBody>
        </p:sp>
        <p:sp>
          <p:nvSpPr>
            <p:cNvPr id="60468" name="Rectangle 1276"/>
            <p:cNvSpPr>
              <a:spLocks noChangeArrowheads="1"/>
            </p:cNvSpPr>
            <p:nvPr/>
          </p:nvSpPr>
          <p:spPr bwMode="auto">
            <a:xfrm>
              <a:off x="2996234" y="3662577"/>
              <a:ext cx="1299335" cy="27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000" dirty="0">
                  <a:solidFill>
                    <a:srgbClr val="000000"/>
                  </a:solidFill>
                  <a:cs typeface="Calibri" pitchFamily="34" charset="0"/>
                </a:rPr>
                <a:t>Что если…?</a:t>
              </a:r>
            </a:p>
          </p:txBody>
        </p:sp>
        <p:sp>
          <p:nvSpPr>
            <p:cNvPr id="53" name="Shape 1278"/>
            <p:cNvSpPr/>
            <p:nvPr/>
          </p:nvSpPr>
          <p:spPr>
            <a:xfrm>
              <a:off x="1158530" y="4016553"/>
              <a:ext cx="4218953" cy="970426"/>
            </a:xfrm>
            <a:custGeom>
              <a:avLst/>
              <a:gdLst/>
              <a:ahLst/>
              <a:cxnLst/>
              <a:rect l="0" t="0" r="0" b="0"/>
              <a:pathLst>
                <a:path w="4218432" h="970788">
                  <a:moveTo>
                    <a:pt x="0" y="970788"/>
                  </a:moveTo>
                  <a:lnTo>
                    <a:pt x="4218432" y="970788"/>
                  </a:lnTo>
                  <a:lnTo>
                    <a:pt x="4218432" y="0"/>
                  </a:lnTo>
                  <a:lnTo>
                    <a:pt x="0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4F81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70" name="Rectangle 1279"/>
            <p:cNvSpPr>
              <a:spLocks noChangeArrowheads="1"/>
            </p:cNvSpPr>
            <p:nvPr/>
          </p:nvSpPr>
          <p:spPr bwMode="auto">
            <a:xfrm>
              <a:off x="2213527" y="4053878"/>
              <a:ext cx="2801592" cy="27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endParaRPr lang="ru-RU" sz="1000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60471" name="Rectangle 1280"/>
            <p:cNvSpPr>
              <a:spLocks noChangeArrowheads="1"/>
            </p:cNvSpPr>
            <p:nvPr/>
          </p:nvSpPr>
          <p:spPr bwMode="auto">
            <a:xfrm>
              <a:off x="2180397" y="4297086"/>
              <a:ext cx="2893737" cy="27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endParaRPr lang="ru-RU" sz="1000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60472" name="Rectangle 1281"/>
            <p:cNvSpPr>
              <a:spLocks noChangeArrowheads="1"/>
            </p:cNvSpPr>
            <p:nvPr/>
          </p:nvSpPr>
          <p:spPr bwMode="auto">
            <a:xfrm>
              <a:off x="1700005" y="4541499"/>
              <a:ext cx="4169258" cy="27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endParaRPr lang="ru-RU" sz="1000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60473" name="Rectangle 1282"/>
            <p:cNvSpPr>
              <a:spLocks noChangeArrowheads="1"/>
            </p:cNvSpPr>
            <p:nvPr/>
          </p:nvSpPr>
          <p:spPr bwMode="auto">
            <a:xfrm>
              <a:off x="2892701" y="4784707"/>
              <a:ext cx="998054" cy="27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endParaRPr lang="ru-RU" sz="1000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</p:grpSp>
      <p:sp>
        <p:nvSpPr>
          <p:cNvPr id="58" name="Rectangle 1183"/>
          <p:cNvSpPr>
            <a:spLocks noChangeArrowheads="1"/>
          </p:cNvSpPr>
          <p:nvPr/>
        </p:nvSpPr>
        <p:spPr bwMode="auto">
          <a:xfrm>
            <a:off x="2209800" y="231775"/>
            <a:ext cx="81534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7000"/>
              </a:lnSpc>
              <a:spcAft>
                <a:spcPts val="775"/>
              </a:spcAft>
            </a:pPr>
            <a:r>
              <a:rPr lang="ru-RU" sz="3200" dirty="0" smtClean="0">
                <a:solidFill>
                  <a:srgbClr val="172440"/>
                </a:solidFill>
                <a:latin typeface="Calibri" pitchFamily="34" charset="0"/>
                <a:cs typeface="Calibri" pitchFamily="34" charset="0"/>
              </a:rPr>
              <a:t>Стратегии </a:t>
            </a:r>
            <a:r>
              <a:rPr lang="ru-RU" sz="3200" dirty="0" err="1" smtClean="0">
                <a:solidFill>
                  <a:srgbClr val="172440"/>
                </a:solidFill>
                <a:latin typeface="Calibri" pitchFamily="34" charset="0"/>
                <a:cs typeface="Calibri" pitchFamily="34" charset="0"/>
              </a:rPr>
              <a:t>предтекстовой</a:t>
            </a:r>
            <a:r>
              <a:rPr lang="ru-RU" sz="3200" dirty="0" smtClean="0">
                <a:solidFill>
                  <a:srgbClr val="172440"/>
                </a:solidFill>
                <a:latin typeface="Calibri" pitchFamily="34" charset="0"/>
                <a:cs typeface="Calibri" pitchFamily="34" charset="0"/>
              </a:rPr>
              <a:t> деятельности</a:t>
            </a:r>
            <a:endParaRPr lang="ru-RU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Rectangle 1186"/>
          <p:cNvSpPr>
            <a:spLocks noChangeArrowheads="1"/>
          </p:cNvSpPr>
          <p:nvPr/>
        </p:nvSpPr>
        <p:spPr bwMode="auto">
          <a:xfrm>
            <a:off x="3048000" y="765175"/>
            <a:ext cx="617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07000"/>
              </a:lnSpc>
            </a:pPr>
            <a:r>
              <a:rPr lang="ru-RU" sz="2400" b="1" dirty="0" smtClean="0">
                <a:solidFill>
                  <a:srgbClr val="D60000"/>
                </a:solidFill>
                <a:cs typeface="Calibri" pitchFamily="34" charset="0"/>
              </a:rPr>
              <a:t>Метод «тонких» и «толстых» вопросов</a:t>
            </a:r>
          </a:p>
        </p:txBody>
      </p:sp>
      <p:sp>
        <p:nvSpPr>
          <p:cNvPr id="60" name="Rectangle 1197"/>
          <p:cNvSpPr>
            <a:spLocks noChangeArrowheads="1"/>
          </p:cNvSpPr>
          <p:nvPr/>
        </p:nvSpPr>
        <p:spPr bwMode="auto">
          <a:xfrm>
            <a:off x="1752600" y="1146175"/>
            <a:ext cx="853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7000"/>
              </a:lnSpc>
              <a:spcAft>
                <a:spcPts val="775"/>
              </a:spcAft>
            </a:pP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 (</a:t>
            </a:r>
            <a:r>
              <a:rPr lang="ru-RU" sz="1600" i="1" dirty="0" err="1" smtClean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Г.В.Пранцова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, Е.С. </a:t>
            </a:r>
            <a:r>
              <a:rPr lang="ru-RU" sz="1600" i="1" dirty="0" err="1" smtClean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Романичева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. - Современные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стратегии чтения: теория и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практика)</a:t>
            </a:r>
            <a:endParaRPr lang="ru-RU" sz="1600" i="1" dirty="0">
              <a:solidFill>
                <a:schemeClr val="accent1">
                  <a:lumMod val="50000"/>
                </a:schemeClr>
              </a:solidFill>
              <a:cs typeface="Calibri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191000" y="5565775"/>
            <a:ext cx="265970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775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Соглашаюсь/Возражаю?</a:t>
            </a:r>
            <a:endParaRPr lang="ru-RU" b="1" dirty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191000" y="5870575"/>
            <a:ext cx="276229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775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Применяю/Не применяю</a:t>
            </a:r>
            <a:endParaRPr lang="ru-RU" b="1" dirty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810000" y="6175375"/>
            <a:ext cx="383444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775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Буду применять/Не буду применять</a:t>
            </a:r>
            <a:endParaRPr lang="ru-RU" b="1" dirty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953000" y="6480175"/>
            <a:ext cx="105977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775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Почему?</a:t>
            </a:r>
            <a:endParaRPr lang="ru-RU" b="1" dirty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09600" y="1146176"/>
          <a:ext cx="10668000" cy="5820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4897">
                  <a:extLst>
                    <a:ext uri="{9D8B030D-6E8A-4147-A177-3AD203B41FA5}"/>
                  </a:extLst>
                </a:gridCol>
                <a:gridCol w="6893103">
                  <a:extLst>
                    <a:ext uri="{9D8B030D-6E8A-4147-A177-3AD203B41FA5}"/>
                  </a:extLst>
                </a:gridCol>
              </a:tblGrid>
              <a:tr h="623292">
                <a:tc>
                  <a:txBody>
                    <a:bodyPr/>
                    <a:lstStyle/>
                    <a:p>
                      <a:pPr marL="755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1.1. </a:t>
                      </a:r>
                      <a:r>
                        <a:rPr lang="ru-RU" sz="1800" dirty="0" smtClean="0">
                          <a:effectLst/>
                        </a:rPr>
                        <a:t> Мозговой </a:t>
                      </a:r>
                      <a:r>
                        <a:rPr lang="ru-RU" sz="1800" dirty="0">
                          <a:effectLst/>
                        </a:rPr>
                        <a:t>штурм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7148" marB="0"/>
                </a:tc>
                <a:tc>
                  <a:txBody>
                    <a:bodyPr/>
                    <a:lstStyle/>
                    <a:p>
                      <a:pPr marL="736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Читатели называют ассоциации, возникающие в связи заглавием текс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та.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7148" marB="0"/>
                </a:tc>
                <a:extLst>
                  <a:ext uri="{0D108BD9-81ED-4DB2-BD59-A6C34878D82A}"/>
                </a:extLst>
              </a:tr>
              <a:tr h="1217517">
                <a:tc>
                  <a:txBody>
                    <a:bodyPr/>
                    <a:lstStyle/>
                    <a:p>
                      <a:pPr marL="755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1.2</a:t>
                      </a:r>
                      <a:r>
                        <a:rPr lang="ru-RU" sz="1800" dirty="0" smtClean="0">
                          <a:effectLst/>
                        </a:rPr>
                        <a:t>. Ориентиры </a:t>
                      </a:r>
                      <a:r>
                        <a:rPr lang="ru-RU" sz="1800" dirty="0">
                          <a:effectLst/>
                        </a:rPr>
                        <a:t>предвосхищения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7148" marB="0"/>
                </a:tc>
                <a:tc>
                  <a:txBody>
                    <a:bodyPr/>
                    <a:lstStyle/>
                    <a:p>
                      <a:pPr marL="736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Учитель готовит несколько суждений, связанных с текстом и предлагает читателям отметить те из них, с которыми они согласны. </a:t>
                      </a:r>
                      <a:endParaRPr lang="ru-RU" sz="1600" dirty="0" smtClean="0">
                        <a:effectLst/>
                      </a:endParaRPr>
                    </a:p>
                    <a:p>
                      <a:pPr marL="736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При </a:t>
                      </a:r>
                      <a:r>
                        <a:rPr lang="ru-RU" sz="1600" dirty="0">
                          <a:effectLst/>
                        </a:rPr>
                        <a:t>чтении происходит пересмотр и </a:t>
                      </a:r>
                      <a:r>
                        <a:rPr lang="ru-RU" sz="1600" dirty="0" err="1">
                          <a:effectLst/>
                        </a:rPr>
                        <a:t>объяснени</a:t>
                      </a:r>
                      <a:r>
                        <a:rPr lang="ru-RU" sz="1600" dirty="0">
                          <a:effectLst/>
                        </a:rPr>
                        <a:t> отметок.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7148" marB="0"/>
                </a:tc>
                <a:extLst>
                  <a:ext uri="{0D108BD9-81ED-4DB2-BD59-A6C34878D82A}"/>
                </a:extLst>
              </a:tr>
              <a:tr h="623292">
                <a:tc>
                  <a:txBody>
                    <a:bodyPr/>
                    <a:lstStyle/>
                    <a:p>
                      <a:pPr marL="755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1.3. Батарея вопросов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7148" marB="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Выявление, с помощью опросов, знаний читателей по тем текста.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7148" marB="0"/>
                </a:tc>
                <a:extLst>
                  <a:ext uri="{0D108BD9-81ED-4DB2-BD59-A6C34878D82A}"/>
                </a:extLst>
              </a:tr>
              <a:tr h="920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35"/>
                        </a:spcAft>
                        <a:tabLst>
                          <a:tab pos="1229360" algn="ctr"/>
                          <a:tab pos="2204720" algn="r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 1.4. Алфавит </a:t>
                      </a:r>
                      <a:r>
                        <a:rPr lang="ru-RU" sz="1800" dirty="0">
                          <a:effectLst/>
                        </a:rPr>
                        <a:t>	</a:t>
                      </a: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35"/>
                        </a:spcAft>
                        <a:tabLst>
                          <a:tab pos="1229360" algn="ctr"/>
                          <a:tab pos="2204720" algn="r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        за </a:t>
                      </a:r>
                      <a:r>
                        <a:rPr lang="ru-RU" sz="1800" dirty="0">
                          <a:effectLst/>
                        </a:rPr>
                        <a:t>	круглым </a:t>
                      </a:r>
                      <a:r>
                        <a:rPr lang="ru-RU" sz="1800" dirty="0" smtClean="0">
                          <a:effectLst/>
                        </a:rPr>
                        <a:t> столом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7148" marB="0"/>
                </a:tc>
                <a:tc>
                  <a:txBody>
                    <a:bodyPr/>
                    <a:lstStyle/>
                    <a:p>
                      <a:pPr marL="736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Читатели получают лист, разделенный на клетки, в каждой из которых обозначена буква алфавита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</a:p>
                    <a:p>
                      <a:pPr marL="736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Задача </a:t>
                      </a:r>
                      <a:r>
                        <a:rPr lang="ru-RU" sz="1600" dirty="0">
                          <a:effectLst/>
                        </a:rPr>
                        <a:t>– вписать каждую из них слово, связанное с темой текста.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7148" marB="0"/>
                </a:tc>
                <a:extLst>
                  <a:ext uri="{0D108BD9-81ED-4DB2-BD59-A6C34878D82A}"/>
                </a:extLst>
              </a:tr>
              <a:tr h="623292">
                <a:tc>
                  <a:txBody>
                    <a:bodyPr/>
                    <a:lstStyle/>
                    <a:p>
                      <a:pPr marL="755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1.5. Чтение в кружок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7148" marB="0"/>
                </a:tc>
                <a:tc>
                  <a:txBody>
                    <a:bodyPr/>
                    <a:lstStyle/>
                    <a:p>
                      <a:pPr marL="736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Попеременное чтение вслух для лучшего понимания и активизации внимания читателей.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7148" marB="0"/>
                </a:tc>
                <a:extLst>
                  <a:ext uri="{0D108BD9-81ED-4DB2-BD59-A6C34878D82A}"/>
                </a:extLst>
              </a:tr>
              <a:tr h="1811740">
                <a:tc>
                  <a:txBody>
                    <a:bodyPr/>
                    <a:lstStyle/>
                    <a:p>
                      <a:pPr marL="755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1.6</a:t>
                      </a:r>
                      <a:r>
                        <a:rPr lang="ru-RU" sz="1800" dirty="0" smtClean="0">
                          <a:effectLst/>
                        </a:rPr>
                        <a:t>. Прочти </a:t>
                      </a:r>
                      <a:r>
                        <a:rPr lang="ru-RU" sz="1800" dirty="0">
                          <a:effectLst/>
                        </a:rPr>
                        <a:t>вслух и выскажись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7148" marB="0"/>
                </a:tc>
                <a:tc>
                  <a:txBody>
                    <a:bodyPr/>
                    <a:lstStyle/>
                    <a:p>
                      <a:pPr marL="736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Парная стратегия чтения: первый участник читает вслух, второй высказывается на определенную тему (</a:t>
                      </a:r>
                      <a:r>
                        <a:rPr lang="ru-RU" sz="1600" i="1" dirty="0" smtClean="0">
                          <a:effectLst/>
                        </a:rPr>
                        <a:t>сделать </a:t>
                      </a:r>
                      <a:r>
                        <a:rPr lang="ru-RU" sz="1600" i="1" dirty="0">
                          <a:effectLst/>
                        </a:rPr>
                        <a:t>комментарий, поставить вопрос, </a:t>
                      </a:r>
                      <a:r>
                        <a:rPr lang="ru-RU" sz="1600" i="1" dirty="0" smtClean="0">
                          <a:effectLst/>
                        </a:rPr>
                        <a:t>прогнозировать </a:t>
                      </a:r>
                      <a:r>
                        <a:rPr lang="ru-RU" sz="1600" i="1" dirty="0">
                          <a:effectLst/>
                        </a:rPr>
                        <a:t>продолжение, определить трудное или непонятное</a:t>
                      </a:r>
                      <a:r>
                        <a:rPr lang="ru-RU" sz="1600" dirty="0" smtClean="0">
                          <a:effectLst/>
                        </a:rPr>
                        <a:t>).</a:t>
                      </a:r>
                    </a:p>
                    <a:p>
                      <a:pPr marL="736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Стратегия </a:t>
                      </a:r>
                      <a:r>
                        <a:rPr lang="ru-RU" sz="1600" dirty="0">
                          <a:effectLst/>
                        </a:rPr>
                        <a:t>позволяет направить обсуждение текста в время чтения.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7148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1465" name="Rectangle 1"/>
          <p:cNvSpPr>
            <a:spLocks noChangeArrowheads="1"/>
          </p:cNvSpPr>
          <p:nvPr/>
        </p:nvSpPr>
        <p:spPr bwMode="auto">
          <a:xfrm>
            <a:off x="990600" y="765175"/>
            <a:ext cx="9677400" cy="38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154" tIns="44577" rIns="89154" bIns="44577" anchor="ctr">
            <a:spAutoFit/>
          </a:bodyPr>
          <a:lstStyle/>
          <a:p>
            <a:pPr indent="385763" algn="ctr" defTabSz="890588">
              <a:tabLst>
                <a:tab pos="1196975" algn="ctr"/>
                <a:tab pos="2149475" algn="r"/>
              </a:tabLst>
            </a:pPr>
            <a:r>
              <a:rPr lang="ru-RU" altLang="ru-RU" sz="19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Calibri" pitchFamily="34" charset="0"/>
              </a:rPr>
              <a:t>актуализируют </a:t>
            </a:r>
            <a:r>
              <a:rPr lang="ru-RU" altLang="ru-RU" sz="19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Calibri" pitchFamily="34" charset="0"/>
              </a:rPr>
              <a:t>предшествующие знания и опыт, </a:t>
            </a:r>
            <a:r>
              <a:rPr lang="ru-RU" altLang="ru-RU" sz="19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Calibri" pitchFamily="34" charset="0"/>
              </a:rPr>
              <a:t>имеющие </a:t>
            </a:r>
            <a:r>
              <a:rPr lang="ru-RU" altLang="ru-RU" sz="19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Calibri" pitchFamily="34" charset="0"/>
              </a:rPr>
              <a:t>отношение к </a:t>
            </a:r>
            <a:r>
              <a:rPr lang="ru-RU" altLang="ru-RU" sz="19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Calibri" pitchFamily="34" charset="0"/>
              </a:rPr>
              <a:t>тексту</a:t>
            </a:r>
            <a:endParaRPr lang="ru-RU" altLang="ru-RU" sz="17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" name="Rectangle 1183"/>
          <p:cNvSpPr>
            <a:spLocks noChangeArrowheads="1"/>
          </p:cNvSpPr>
          <p:nvPr/>
        </p:nvSpPr>
        <p:spPr bwMode="auto">
          <a:xfrm>
            <a:off x="2514600" y="231775"/>
            <a:ext cx="70866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7000"/>
              </a:lnSpc>
              <a:spcAft>
                <a:spcPts val="775"/>
              </a:spcAft>
            </a:pPr>
            <a:r>
              <a:rPr lang="ru-RU" sz="3200" dirty="0" smtClean="0">
                <a:solidFill>
                  <a:srgbClr val="172440"/>
                </a:solidFill>
                <a:latin typeface="Calibri" pitchFamily="34" charset="0"/>
                <a:cs typeface="Calibri" pitchFamily="34" charset="0"/>
              </a:rPr>
              <a:t>Стратегии </a:t>
            </a:r>
            <a:r>
              <a:rPr lang="ru-RU" sz="3200" dirty="0" err="1" smtClean="0">
                <a:solidFill>
                  <a:srgbClr val="172440"/>
                </a:solidFill>
                <a:latin typeface="Calibri" pitchFamily="34" charset="0"/>
                <a:cs typeface="Calibri" pitchFamily="34" charset="0"/>
              </a:rPr>
              <a:t>предтекстовой</a:t>
            </a:r>
            <a:r>
              <a:rPr lang="ru-RU" sz="3200" dirty="0" smtClean="0">
                <a:solidFill>
                  <a:srgbClr val="172440"/>
                </a:solidFill>
                <a:latin typeface="Calibri" pitchFamily="34" charset="0"/>
                <a:cs typeface="Calibri" pitchFamily="34" charset="0"/>
              </a:rPr>
              <a:t> деятельности</a:t>
            </a:r>
            <a:endParaRPr lang="ru-RU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6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10334171" cy="716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Прямоугольник 4"/>
          <p:cNvSpPr>
            <a:spLocks noChangeArrowheads="1"/>
          </p:cNvSpPr>
          <p:nvPr/>
        </p:nvSpPr>
        <p:spPr bwMode="auto">
          <a:xfrm>
            <a:off x="2438400" y="2136775"/>
            <a:ext cx="8229600" cy="25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2400" dirty="0" smtClean="0">
                <a:cs typeface="Times New Roman" pitchFamily="18" charset="0"/>
              </a:rPr>
              <a:t>Цели использования стратегий:</a:t>
            </a:r>
            <a:endParaRPr lang="ru-RU" sz="2400" i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ts val="2400"/>
              </a:lnSpc>
            </a:pPr>
            <a:r>
              <a:rPr lang="ru-RU" sz="2400" dirty="0" smtClean="0">
                <a:cs typeface="Times New Roman" pitchFamily="18" charset="0"/>
              </a:rPr>
              <a:t>                                  </a:t>
            </a:r>
          </a:p>
          <a:p>
            <a:pPr>
              <a:lnSpc>
                <a:spcPts val="2400"/>
              </a:lnSpc>
              <a:buFontTx/>
              <a:buChar char="-"/>
            </a:pPr>
            <a:r>
              <a:rPr lang="ru-RU" sz="2400" dirty="0" smtClean="0"/>
              <a:t> понимание  </a:t>
            </a:r>
            <a:r>
              <a:rPr lang="ru-RU" sz="2400" dirty="0"/>
              <a:t>текста и </a:t>
            </a:r>
            <a:endParaRPr lang="ru-RU" sz="2400" dirty="0" smtClean="0"/>
          </a:p>
          <a:p>
            <a:pPr>
              <a:lnSpc>
                <a:spcPts val="2400"/>
              </a:lnSpc>
            </a:pPr>
            <a:endParaRPr lang="ru-RU" sz="2400" dirty="0" smtClean="0"/>
          </a:p>
          <a:p>
            <a:pPr>
              <a:lnSpc>
                <a:spcPct val="107000"/>
              </a:lnSpc>
              <a:spcAft>
                <a:spcPts val="775"/>
              </a:spcAft>
            </a:pPr>
            <a:r>
              <a:rPr lang="ru-RU" sz="2400" dirty="0" smtClean="0"/>
              <a:t>- создание </a:t>
            </a:r>
            <a:r>
              <a:rPr lang="ru-RU" sz="2400" dirty="0"/>
              <a:t>его читательской интерпретации.</a:t>
            </a:r>
          </a:p>
          <a:p>
            <a:pPr>
              <a:lnSpc>
                <a:spcPct val="107000"/>
              </a:lnSpc>
              <a:spcAft>
                <a:spcPts val="775"/>
              </a:spcAft>
            </a:pPr>
            <a:r>
              <a:rPr lang="ru-RU" dirty="0"/>
              <a:t> </a:t>
            </a:r>
          </a:p>
          <a:p>
            <a:pPr>
              <a:lnSpc>
                <a:spcPct val="107000"/>
              </a:lnSpc>
              <a:spcAft>
                <a:spcPts val="775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000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5" name="Rectangle 1183"/>
          <p:cNvSpPr>
            <a:spLocks noChangeArrowheads="1"/>
          </p:cNvSpPr>
          <p:nvPr/>
        </p:nvSpPr>
        <p:spPr bwMode="auto">
          <a:xfrm>
            <a:off x="2895600" y="1146175"/>
            <a:ext cx="62484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7000"/>
              </a:lnSpc>
              <a:spcAft>
                <a:spcPts val="775"/>
              </a:spcAft>
            </a:pPr>
            <a:r>
              <a:rPr lang="ru-RU" sz="3200" dirty="0" smtClean="0">
                <a:solidFill>
                  <a:srgbClr val="172440"/>
                </a:solidFill>
                <a:latin typeface="Calibri" pitchFamily="34" charset="0"/>
                <a:cs typeface="Calibri" pitchFamily="34" charset="0"/>
              </a:rPr>
              <a:t>Стратегии текстовой деятельности</a:t>
            </a:r>
            <a:endParaRPr lang="ru-RU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809"/>
          <p:cNvGrpSpPr>
            <a:grpSpLocks/>
          </p:cNvGrpSpPr>
          <p:nvPr/>
        </p:nvGrpSpPr>
        <p:grpSpPr bwMode="auto">
          <a:xfrm>
            <a:off x="533400" y="0"/>
            <a:ext cx="10708671" cy="7169150"/>
            <a:chOff x="-177537" y="-596072"/>
            <a:chExt cx="7929982" cy="5615020"/>
          </a:xfrm>
        </p:grpSpPr>
        <p:pic>
          <p:nvPicPr>
            <p:cNvPr id="63491" name="Picture 165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77537" y="-596072"/>
              <a:ext cx="7929982" cy="5615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Shape 25445"/>
            <p:cNvSpPr/>
            <p:nvPr/>
          </p:nvSpPr>
          <p:spPr>
            <a:xfrm>
              <a:off x="217456" y="992605"/>
              <a:ext cx="7109878" cy="508377"/>
            </a:xfrm>
            <a:custGeom>
              <a:avLst/>
              <a:gdLst/>
              <a:ahLst/>
              <a:cxnLst/>
              <a:rect l="0" t="0" r="0" b="0"/>
              <a:pathLst>
                <a:path w="6453505" h="385407">
                  <a:moveTo>
                    <a:pt x="0" y="0"/>
                  </a:moveTo>
                  <a:lnTo>
                    <a:pt x="6453505" y="0"/>
                  </a:lnTo>
                  <a:lnTo>
                    <a:pt x="6453505" y="385407"/>
                  </a:lnTo>
                  <a:lnTo>
                    <a:pt x="0" y="38540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F81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Shape 25446"/>
            <p:cNvSpPr/>
            <p:nvPr/>
          </p:nvSpPr>
          <p:spPr>
            <a:xfrm>
              <a:off x="193565" y="1475563"/>
              <a:ext cx="1203306" cy="390179"/>
            </a:xfrm>
            <a:custGeom>
              <a:avLst/>
              <a:gdLst/>
              <a:ahLst/>
              <a:cxnLst/>
              <a:rect l="0" t="0" r="0" b="0"/>
              <a:pathLst>
                <a:path w="1203833" h="390754">
                  <a:moveTo>
                    <a:pt x="0" y="0"/>
                  </a:moveTo>
                  <a:lnTo>
                    <a:pt x="1203833" y="0"/>
                  </a:lnTo>
                  <a:lnTo>
                    <a:pt x="1203833" y="390754"/>
                  </a:lnTo>
                  <a:lnTo>
                    <a:pt x="0" y="39075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0D8E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Shape 25447"/>
            <p:cNvSpPr/>
            <p:nvPr/>
          </p:nvSpPr>
          <p:spPr>
            <a:xfrm>
              <a:off x="1396871" y="1475563"/>
              <a:ext cx="5930463" cy="390179"/>
            </a:xfrm>
            <a:custGeom>
              <a:avLst/>
              <a:gdLst/>
              <a:ahLst/>
              <a:cxnLst/>
              <a:rect l="0" t="0" r="0" b="0"/>
              <a:pathLst>
                <a:path w="5249672" h="390754">
                  <a:moveTo>
                    <a:pt x="0" y="0"/>
                  </a:moveTo>
                  <a:lnTo>
                    <a:pt x="5249672" y="0"/>
                  </a:lnTo>
                  <a:lnTo>
                    <a:pt x="5249672" y="390754"/>
                  </a:lnTo>
                  <a:lnTo>
                    <a:pt x="0" y="39075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0D8E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Shape 25448"/>
            <p:cNvSpPr/>
            <p:nvPr/>
          </p:nvSpPr>
          <p:spPr>
            <a:xfrm>
              <a:off x="193565" y="1865742"/>
              <a:ext cx="1203306" cy="390179"/>
            </a:xfrm>
            <a:custGeom>
              <a:avLst/>
              <a:gdLst/>
              <a:ahLst/>
              <a:cxnLst/>
              <a:rect l="0" t="0" r="0" b="0"/>
              <a:pathLst>
                <a:path w="1203833" h="390754">
                  <a:moveTo>
                    <a:pt x="0" y="0"/>
                  </a:moveTo>
                  <a:lnTo>
                    <a:pt x="1203833" y="0"/>
                  </a:lnTo>
                  <a:lnTo>
                    <a:pt x="1203833" y="390754"/>
                  </a:lnTo>
                  <a:lnTo>
                    <a:pt x="0" y="39075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9EDF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Shape 25449"/>
            <p:cNvSpPr/>
            <p:nvPr/>
          </p:nvSpPr>
          <p:spPr>
            <a:xfrm>
              <a:off x="1396871" y="1865742"/>
              <a:ext cx="5930463" cy="390179"/>
            </a:xfrm>
            <a:custGeom>
              <a:avLst/>
              <a:gdLst/>
              <a:ahLst/>
              <a:cxnLst/>
              <a:rect l="0" t="0" r="0" b="0"/>
              <a:pathLst>
                <a:path w="5249672" h="390754">
                  <a:moveTo>
                    <a:pt x="0" y="0"/>
                  </a:moveTo>
                  <a:lnTo>
                    <a:pt x="5249672" y="0"/>
                  </a:lnTo>
                  <a:lnTo>
                    <a:pt x="5249672" y="390754"/>
                  </a:lnTo>
                  <a:lnTo>
                    <a:pt x="0" y="39075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9EDF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Shape 25450"/>
            <p:cNvSpPr/>
            <p:nvPr/>
          </p:nvSpPr>
          <p:spPr>
            <a:xfrm>
              <a:off x="193565" y="2257192"/>
              <a:ext cx="1203306" cy="390179"/>
            </a:xfrm>
            <a:custGeom>
              <a:avLst/>
              <a:gdLst/>
              <a:ahLst/>
              <a:cxnLst/>
              <a:rect l="0" t="0" r="0" b="0"/>
              <a:pathLst>
                <a:path w="1203833" h="390754">
                  <a:moveTo>
                    <a:pt x="0" y="0"/>
                  </a:moveTo>
                  <a:lnTo>
                    <a:pt x="1203833" y="0"/>
                  </a:lnTo>
                  <a:lnTo>
                    <a:pt x="1203833" y="390754"/>
                  </a:lnTo>
                  <a:lnTo>
                    <a:pt x="0" y="39075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0D8E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Shape 25451"/>
            <p:cNvSpPr/>
            <p:nvPr/>
          </p:nvSpPr>
          <p:spPr>
            <a:xfrm>
              <a:off x="1396871" y="2257192"/>
              <a:ext cx="5930463" cy="390179"/>
            </a:xfrm>
            <a:custGeom>
              <a:avLst/>
              <a:gdLst/>
              <a:ahLst/>
              <a:cxnLst/>
              <a:rect l="0" t="0" r="0" b="0"/>
              <a:pathLst>
                <a:path w="5249672" h="390754">
                  <a:moveTo>
                    <a:pt x="0" y="0"/>
                  </a:moveTo>
                  <a:lnTo>
                    <a:pt x="5249672" y="0"/>
                  </a:lnTo>
                  <a:lnTo>
                    <a:pt x="5249672" y="390754"/>
                  </a:lnTo>
                  <a:lnTo>
                    <a:pt x="0" y="39075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0D8E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Shape 25452"/>
            <p:cNvSpPr/>
            <p:nvPr/>
          </p:nvSpPr>
          <p:spPr>
            <a:xfrm>
              <a:off x="193565" y="2647371"/>
              <a:ext cx="1203306" cy="390179"/>
            </a:xfrm>
            <a:custGeom>
              <a:avLst/>
              <a:gdLst/>
              <a:ahLst/>
              <a:cxnLst/>
              <a:rect l="0" t="0" r="0" b="0"/>
              <a:pathLst>
                <a:path w="1203833" h="390754">
                  <a:moveTo>
                    <a:pt x="0" y="0"/>
                  </a:moveTo>
                  <a:lnTo>
                    <a:pt x="1203833" y="0"/>
                  </a:lnTo>
                  <a:lnTo>
                    <a:pt x="1203833" y="390754"/>
                  </a:lnTo>
                  <a:lnTo>
                    <a:pt x="0" y="39075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9EDF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Shape 25453"/>
            <p:cNvSpPr/>
            <p:nvPr/>
          </p:nvSpPr>
          <p:spPr>
            <a:xfrm>
              <a:off x="1396871" y="2647371"/>
              <a:ext cx="5930463" cy="390179"/>
            </a:xfrm>
            <a:custGeom>
              <a:avLst/>
              <a:gdLst/>
              <a:ahLst/>
              <a:cxnLst/>
              <a:rect l="0" t="0" r="0" b="0"/>
              <a:pathLst>
                <a:path w="5249672" h="390754">
                  <a:moveTo>
                    <a:pt x="0" y="0"/>
                  </a:moveTo>
                  <a:lnTo>
                    <a:pt x="5249672" y="0"/>
                  </a:lnTo>
                  <a:lnTo>
                    <a:pt x="5249672" y="390754"/>
                  </a:lnTo>
                  <a:lnTo>
                    <a:pt x="0" y="39075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9EDF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Shape 25454"/>
            <p:cNvSpPr/>
            <p:nvPr/>
          </p:nvSpPr>
          <p:spPr>
            <a:xfrm>
              <a:off x="161029" y="3127787"/>
              <a:ext cx="7133769" cy="1159099"/>
            </a:xfrm>
            <a:custGeom>
              <a:avLst/>
              <a:gdLst/>
              <a:ahLst/>
              <a:cxnLst/>
              <a:rect l="0" t="0" r="0" b="0"/>
              <a:pathLst>
                <a:path w="6453505" h="1252563">
                  <a:moveTo>
                    <a:pt x="0" y="0"/>
                  </a:moveTo>
                  <a:lnTo>
                    <a:pt x="6453505" y="0"/>
                  </a:lnTo>
                  <a:lnTo>
                    <a:pt x="6453505" y="1252563"/>
                  </a:lnTo>
                  <a:lnTo>
                    <a:pt x="0" y="125256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0D8E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Shape 1676"/>
            <p:cNvSpPr/>
            <p:nvPr/>
          </p:nvSpPr>
          <p:spPr>
            <a:xfrm>
              <a:off x="1396871" y="1456499"/>
              <a:ext cx="0" cy="1587406"/>
            </a:xfrm>
            <a:custGeom>
              <a:avLst/>
              <a:gdLst/>
              <a:ahLst/>
              <a:cxnLst/>
              <a:rect l="0" t="0" r="0" b="0"/>
              <a:pathLst>
                <a:path h="1588389">
                  <a:moveTo>
                    <a:pt x="0" y="0"/>
                  </a:moveTo>
                  <a:lnTo>
                    <a:pt x="0" y="1588389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Shape 1677"/>
            <p:cNvSpPr/>
            <p:nvPr/>
          </p:nvSpPr>
          <p:spPr>
            <a:xfrm>
              <a:off x="187400" y="1475563"/>
              <a:ext cx="6465302" cy="0"/>
            </a:xfrm>
            <a:custGeom>
              <a:avLst/>
              <a:gdLst/>
              <a:ahLst/>
              <a:cxnLst/>
              <a:rect l="0" t="0" r="0" b="0"/>
              <a:pathLst>
                <a:path w="6466193">
                  <a:moveTo>
                    <a:pt x="0" y="0"/>
                  </a:moveTo>
                  <a:lnTo>
                    <a:pt x="6466193" y="0"/>
                  </a:lnTo>
                </a:path>
              </a:pathLst>
            </a:custGeom>
            <a:ln w="381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Shape 1678"/>
            <p:cNvSpPr/>
            <p:nvPr/>
          </p:nvSpPr>
          <p:spPr>
            <a:xfrm>
              <a:off x="187400" y="1865742"/>
              <a:ext cx="6465302" cy="0"/>
            </a:xfrm>
            <a:custGeom>
              <a:avLst/>
              <a:gdLst/>
              <a:ahLst/>
              <a:cxnLst/>
              <a:rect l="0" t="0" r="0" b="0"/>
              <a:pathLst>
                <a:path w="6466193">
                  <a:moveTo>
                    <a:pt x="0" y="0"/>
                  </a:moveTo>
                  <a:lnTo>
                    <a:pt x="6466193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Shape 1679"/>
            <p:cNvSpPr/>
            <p:nvPr/>
          </p:nvSpPr>
          <p:spPr>
            <a:xfrm>
              <a:off x="187400" y="2255921"/>
              <a:ext cx="6465302" cy="0"/>
            </a:xfrm>
            <a:custGeom>
              <a:avLst/>
              <a:gdLst/>
              <a:ahLst/>
              <a:cxnLst/>
              <a:rect l="0" t="0" r="0" b="0"/>
              <a:pathLst>
                <a:path w="6466193">
                  <a:moveTo>
                    <a:pt x="0" y="0"/>
                  </a:moveTo>
                  <a:lnTo>
                    <a:pt x="6466193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Shape 1680"/>
            <p:cNvSpPr/>
            <p:nvPr/>
          </p:nvSpPr>
          <p:spPr>
            <a:xfrm>
              <a:off x="187400" y="2647371"/>
              <a:ext cx="6465302" cy="0"/>
            </a:xfrm>
            <a:custGeom>
              <a:avLst/>
              <a:gdLst/>
              <a:ahLst/>
              <a:cxnLst/>
              <a:rect l="0" t="0" r="0" b="0"/>
              <a:pathLst>
                <a:path w="6466193">
                  <a:moveTo>
                    <a:pt x="0" y="0"/>
                  </a:moveTo>
                  <a:lnTo>
                    <a:pt x="6466193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Shape 1681"/>
            <p:cNvSpPr/>
            <p:nvPr/>
          </p:nvSpPr>
          <p:spPr>
            <a:xfrm>
              <a:off x="187400" y="3037550"/>
              <a:ext cx="6465302" cy="0"/>
            </a:xfrm>
            <a:custGeom>
              <a:avLst/>
              <a:gdLst/>
              <a:ahLst/>
              <a:cxnLst/>
              <a:rect l="0" t="0" r="0" b="0"/>
              <a:pathLst>
                <a:path w="6466193">
                  <a:moveTo>
                    <a:pt x="0" y="0"/>
                  </a:moveTo>
                  <a:lnTo>
                    <a:pt x="6466193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Shape 1682"/>
            <p:cNvSpPr/>
            <p:nvPr/>
          </p:nvSpPr>
          <p:spPr>
            <a:xfrm>
              <a:off x="193565" y="1082842"/>
              <a:ext cx="0" cy="3214211"/>
            </a:xfrm>
            <a:custGeom>
              <a:avLst/>
              <a:gdLst/>
              <a:ahLst/>
              <a:cxnLst/>
              <a:rect l="0" t="0" r="0" b="0"/>
              <a:pathLst>
                <a:path h="3213685">
                  <a:moveTo>
                    <a:pt x="0" y="0"/>
                  </a:moveTo>
                  <a:lnTo>
                    <a:pt x="0" y="3213685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Shape 1683"/>
            <p:cNvSpPr/>
            <p:nvPr/>
          </p:nvSpPr>
          <p:spPr>
            <a:xfrm>
              <a:off x="6646538" y="1082842"/>
              <a:ext cx="0" cy="3214211"/>
            </a:xfrm>
            <a:custGeom>
              <a:avLst/>
              <a:gdLst/>
              <a:ahLst/>
              <a:cxnLst/>
              <a:rect l="0" t="0" r="0" b="0"/>
              <a:pathLst>
                <a:path h="3213685">
                  <a:moveTo>
                    <a:pt x="0" y="0"/>
                  </a:moveTo>
                  <a:lnTo>
                    <a:pt x="0" y="3213685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Shape 1685"/>
            <p:cNvSpPr/>
            <p:nvPr/>
          </p:nvSpPr>
          <p:spPr>
            <a:xfrm>
              <a:off x="187400" y="4290699"/>
              <a:ext cx="6465302" cy="0"/>
            </a:xfrm>
            <a:custGeom>
              <a:avLst/>
              <a:gdLst/>
              <a:ahLst/>
              <a:cxnLst/>
              <a:rect l="0" t="0" r="0" b="0"/>
              <a:pathLst>
                <a:path w="6466193">
                  <a:moveTo>
                    <a:pt x="0" y="0"/>
                  </a:moveTo>
                  <a:lnTo>
                    <a:pt x="6466193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Rectangle 1686"/>
            <p:cNvSpPr/>
            <p:nvPr/>
          </p:nvSpPr>
          <p:spPr>
            <a:xfrm>
              <a:off x="2947853" y="1176892"/>
              <a:ext cx="163975" cy="310110"/>
            </a:xfrm>
            <a:prstGeom prst="rect">
              <a:avLst/>
            </a:prstGeom>
            <a:ln>
              <a:noFill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80"/>
                </a:spcAft>
                <a:defRPr/>
              </a:pPr>
              <a:r>
                <a:rPr lang="ru-RU" sz="1755" b="1">
                  <a:solidFill>
                    <a:srgbClr val="FFFFFF"/>
                  </a:solidFill>
                  <a:ea typeface="Calibri" panose="020F0502020204030204" pitchFamily="34" charset="0"/>
                </a:rPr>
                <a:t>«</a:t>
              </a:r>
              <a:endParaRPr lang="ru-RU" sz="1073">
                <a:solidFill>
                  <a:srgbClr val="000000"/>
                </a:solidFill>
                <a:ea typeface="Calibri" panose="020F0502020204030204" pitchFamily="34" charset="0"/>
              </a:endParaRPr>
            </a:p>
          </p:txBody>
        </p:sp>
        <p:sp>
          <p:nvSpPr>
            <p:cNvPr id="63526" name="Rectangle 1687"/>
            <p:cNvSpPr>
              <a:spLocks noChangeArrowheads="1"/>
            </p:cNvSpPr>
            <p:nvPr/>
          </p:nvSpPr>
          <p:spPr bwMode="auto">
            <a:xfrm>
              <a:off x="3071142" y="1176892"/>
              <a:ext cx="928370" cy="31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1700" b="1" dirty="0" smtClean="0">
                  <a:solidFill>
                    <a:srgbClr val="FFFFFF"/>
                  </a:solidFill>
                  <a:cs typeface="Calibri" pitchFamily="34" charset="0"/>
                </a:rPr>
                <a:t>ИНСЕРТ</a:t>
              </a:r>
              <a:endParaRPr lang="ru-RU" sz="1000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39" name="Rectangle 1688"/>
            <p:cNvSpPr/>
            <p:nvPr/>
          </p:nvSpPr>
          <p:spPr>
            <a:xfrm>
              <a:off x="3603112" y="1175621"/>
              <a:ext cx="233017" cy="310110"/>
            </a:xfrm>
            <a:prstGeom prst="rect">
              <a:avLst/>
            </a:prstGeom>
            <a:ln>
              <a:noFill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80"/>
                </a:spcAft>
                <a:defRPr/>
              </a:pPr>
              <a:r>
                <a:rPr lang="ru-RU" sz="1755" b="1" dirty="0">
                  <a:solidFill>
                    <a:srgbClr val="FFFFFF"/>
                  </a:solidFill>
                  <a:ea typeface="Calibri" panose="020F0502020204030204" pitchFamily="34" charset="0"/>
                </a:rPr>
                <a:t>» </a:t>
              </a:r>
              <a:endParaRPr lang="ru-RU" sz="1073" dirty="0">
                <a:solidFill>
                  <a:srgbClr val="000000"/>
                </a:solidFill>
                <a:ea typeface="Calibri" panose="020F0502020204030204" pitchFamily="34" charset="0"/>
              </a:endParaRPr>
            </a:p>
          </p:txBody>
        </p:sp>
        <p:sp>
          <p:nvSpPr>
            <p:cNvPr id="40" name="Rectangle 1689"/>
            <p:cNvSpPr/>
            <p:nvPr/>
          </p:nvSpPr>
          <p:spPr>
            <a:xfrm>
              <a:off x="284799" y="1563258"/>
              <a:ext cx="155345" cy="310110"/>
            </a:xfrm>
            <a:prstGeom prst="rect">
              <a:avLst/>
            </a:prstGeom>
            <a:ln>
              <a:noFill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80"/>
                </a:spcAft>
                <a:defRPr/>
              </a:pPr>
              <a:r>
                <a:rPr lang="ru-RU" sz="1755" dirty="0">
                  <a:solidFill>
                    <a:srgbClr val="000000"/>
                  </a:solidFill>
                  <a:ea typeface="Calibri" panose="020F0502020204030204" pitchFamily="34" charset="0"/>
                </a:rPr>
                <a:t>«</a:t>
              </a:r>
              <a:endParaRPr lang="ru-RU" sz="1073" dirty="0">
                <a:solidFill>
                  <a:srgbClr val="000000"/>
                </a:solidFill>
                <a:ea typeface="Calibri" panose="020F0502020204030204" pitchFamily="34" charset="0"/>
              </a:endParaRPr>
            </a:p>
          </p:txBody>
        </p:sp>
        <p:sp>
          <p:nvSpPr>
            <p:cNvPr id="41" name="Rectangle 1690"/>
            <p:cNvSpPr/>
            <p:nvPr/>
          </p:nvSpPr>
          <p:spPr>
            <a:xfrm>
              <a:off x="401924" y="1563258"/>
              <a:ext cx="172605" cy="310110"/>
            </a:xfrm>
            <a:prstGeom prst="rect">
              <a:avLst/>
            </a:prstGeom>
            <a:ln>
              <a:noFill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80"/>
                </a:spcAft>
                <a:defRPr/>
              </a:pPr>
              <a:r>
                <a:rPr lang="ru-RU" sz="1755">
                  <a:solidFill>
                    <a:srgbClr val="000000"/>
                  </a:solidFill>
                  <a:ea typeface="Calibri" panose="020F0502020204030204" pitchFamily="34" charset="0"/>
                </a:rPr>
                <a:t>V</a:t>
              </a:r>
              <a:endParaRPr lang="ru-RU" sz="1073">
                <a:solidFill>
                  <a:srgbClr val="000000"/>
                </a:solidFill>
                <a:ea typeface="Calibri" panose="020F0502020204030204" pitchFamily="34" charset="0"/>
              </a:endParaRPr>
            </a:p>
          </p:txBody>
        </p:sp>
        <p:sp>
          <p:nvSpPr>
            <p:cNvPr id="42" name="Rectangle 1691"/>
            <p:cNvSpPr/>
            <p:nvPr/>
          </p:nvSpPr>
          <p:spPr>
            <a:xfrm>
              <a:off x="531378" y="1563258"/>
              <a:ext cx="156577" cy="310110"/>
            </a:xfrm>
            <a:prstGeom prst="rect">
              <a:avLst/>
            </a:prstGeom>
            <a:ln>
              <a:noFill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80"/>
                </a:spcAft>
                <a:defRPr/>
              </a:pPr>
              <a:r>
                <a:rPr lang="ru-RU" sz="1755">
                  <a:solidFill>
                    <a:srgbClr val="000000"/>
                  </a:solidFill>
                  <a:ea typeface="Calibri" panose="020F0502020204030204" pitchFamily="34" charset="0"/>
                </a:rPr>
                <a:t>»</a:t>
              </a:r>
              <a:endParaRPr lang="ru-RU" sz="1073">
                <a:solidFill>
                  <a:srgbClr val="000000"/>
                </a:solidFill>
                <a:ea typeface="Calibri" panose="020F0502020204030204" pitchFamily="34" charset="0"/>
              </a:endParaRPr>
            </a:p>
          </p:txBody>
        </p:sp>
        <p:sp>
          <p:nvSpPr>
            <p:cNvPr id="63531" name="Rectangle 1692"/>
            <p:cNvSpPr>
              <a:spLocks noChangeArrowheads="1"/>
            </p:cNvSpPr>
            <p:nvPr/>
          </p:nvSpPr>
          <p:spPr bwMode="auto">
            <a:xfrm>
              <a:off x="1489337" y="1563258"/>
              <a:ext cx="1167552" cy="31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dirty="0">
                  <a:solidFill>
                    <a:srgbClr val="000000"/>
                  </a:solidFill>
                  <a:cs typeface="Calibri" pitchFamily="34" charset="0"/>
                </a:rPr>
                <a:t>Уже знал</a:t>
              </a:r>
            </a:p>
          </p:txBody>
        </p:sp>
        <p:sp>
          <p:nvSpPr>
            <p:cNvPr id="44" name="Rectangle 1693"/>
            <p:cNvSpPr/>
            <p:nvPr/>
          </p:nvSpPr>
          <p:spPr>
            <a:xfrm>
              <a:off x="284799" y="1954708"/>
              <a:ext cx="463569" cy="308838"/>
            </a:xfrm>
            <a:prstGeom prst="rect">
              <a:avLst/>
            </a:prstGeom>
            <a:ln>
              <a:noFill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80"/>
                </a:spcAft>
                <a:defRPr/>
              </a:pPr>
              <a:r>
                <a:rPr lang="ru-RU" dirty="0">
                  <a:solidFill>
                    <a:srgbClr val="000000"/>
                  </a:solidFill>
                  <a:ea typeface="Calibri" panose="020F0502020204030204" pitchFamily="34" charset="0"/>
                </a:rPr>
                <a:t>«+»</a:t>
              </a:r>
            </a:p>
          </p:txBody>
        </p:sp>
        <p:sp>
          <p:nvSpPr>
            <p:cNvPr id="63533" name="Rectangle 1694"/>
            <p:cNvSpPr>
              <a:spLocks noChangeArrowheads="1"/>
            </p:cNvSpPr>
            <p:nvPr/>
          </p:nvSpPr>
          <p:spPr bwMode="auto">
            <a:xfrm>
              <a:off x="1489337" y="1954708"/>
              <a:ext cx="2515106" cy="308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dirty="0">
                  <a:solidFill>
                    <a:srgbClr val="000000"/>
                  </a:solidFill>
                  <a:cs typeface="Calibri" pitchFamily="34" charset="0"/>
                </a:rPr>
                <a:t>Новая информация</a:t>
              </a:r>
            </a:p>
          </p:txBody>
        </p:sp>
        <p:sp>
          <p:nvSpPr>
            <p:cNvPr id="46" name="Rectangle 1695"/>
            <p:cNvSpPr/>
            <p:nvPr/>
          </p:nvSpPr>
          <p:spPr>
            <a:xfrm>
              <a:off x="284799" y="2344887"/>
              <a:ext cx="155345" cy="310110"/>
            </a:xfrm>
            <a:prstGeom prst="rect">
              <a:avLst/>
            </a:prstGeom>
            <a:ln>
              <a:noFill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80"/>
                </a:spcAft>
                <a:defRPr/>
              </a:pPr>
              <a:r>
                <a:rPr lang="ru-RU" dirty="0">
                  <a:solidFill>
                    <a:srgbClr val="000000"/>
                  </a:solidFill>
                  <a:ea typeface="Calibri" panose="020F0502020204030204" pitchFamily="34" charset="0"/>
                </a:rPr>
                <a:t>«</a:t>
              </a:r>
            </a:p>
          </p:txBody>
        </p:sp>
        <p:sp>
          <p:nvSpPr>
            <p:cNvPr id="47" name="Rectangle 1696"/>
            <p:cNvSpPr/>
            <p:nvPr/>
          </p:nvSpPr>
          <p:spPr>
            <a:xfrm>
              <a:off x="401924" y="2344887"/>
              <a:ext cx="93700" cy="310110"/>
            </a:xfrm>
            <a:prstGeom prst="rect">
              <a:avLst/>
            </a:prstGeom>
            <a:ln>
              <a:noFill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80"/>
                </a:spcAft>
                <a:defRPr/>
              </a:pPr>
              <a:r>
                <a:rPr lang="ru-RU" dirty="0">
                  <a:solidFill>
                    <a:srgbClr val="000000"/>
                  </a:solidFill>
                  <a:ea typeface="Calibri" panose="020F0502020204030204" pitchFamily="34" charset="0"/>
                </a:rPr>
                <a:t>-</a:t>
              </a:r>
            </a:p>
          </p:txBody>
        </p:sp>
        <p:sp>
          <p:nvSpPr>
            <p:cNvPr id="48" name="Rectangle 1697"/>
            <p:cNvSpPr/>
            <p:nvPr/>
          </p:nvSpPr>
          <p:spPr>
            <a:xfrm>
              <a:off x="472199" y="2344887"/>
              <a:ext cx="155345" cy="310110"/>
            </a:xfrm>
            <a:prstGeom prst="rect">
              <a:avLst/>
            </a:prstGeom>
            <a:ln>
              <a:noFill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80"/>
                </a:spcAft>
                <a:defRPr/>
              </a:pPr>
              <a:r>
                <a:rPr lang="ru-RU">
                  <a:solidFill>
                    <a:srgbClr val="000000"/>
                  </a:solidFill>
                  <a:ea typeface="Calibri" panose="020F0502020204030204" pitchFamily="34" charset="0"/>
                </a:rPr>
                <a:t>»</a:t>
              </a:r>
            </a:p>
          </p:txBody>
        </p:sp>
        <p:sp>
          <p:nvSpPr>
            <p:cNvPr id="63537" name="Rectangle 1698"/>
            <p:cNvSpPr>
              <a:spLocks noChangeArrowheads="1"/>
            </p:cNvSpPr>
            <p:nvPr/>
          </p:nvSpPr>
          <p:spPr bwMode="auto">
            <a:xfrm>
              <a:off x="1489337" y="2344887"/>
              <a:ext cx="1666874" cy="31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dirty="0">
                  <a:solidFill>
                    <a:srgbClr val="000000"/>
                  </a:solidFill>
                  <a:cs typeface="Calibri" pitchFamily="34" charset="0"/>
                </a:rPr>
                <a:t>Думал иначе</a:t>
              </a:r>
            </a:p>
          </p:txBody>
        </p:sp>
        <p:sp>
          <p:nvSpPr>
            <p:cNvPr id="50" name="Rectangle 1699"/>
            <p:cNvSpPr/>
            <p:nvPr/>
          </p:nvSpPr>
          <p:spPr>
            <a:xfrm>
              <a:off x="284799" y="2735066"/>
              <a:ext cx="453705" cy="310110"/>
            </a:xfrm>
            <a:prstGeom prst="rect">
              <a:avLst/>
            </a:prstGeom>
            <a:ln>
              <a:noFill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80"/>
                </a:spcAft>
                <a:defRPr/>
              </a:pPr>
              <a:r>
                <a:rPr lang="ru-RU">
                  <a:solidFill>
                    <a:srgbClr val="000000"/>
                  </a:solidFill>
                  <a:ea typeface="Calibri" panose="020F0502020204030204" pitchFamily="34" charset="0"/>
                </a:rPr>
                <a:t>«?»</a:t>
              </a:r>
            </a:p>
          </p:txBody>
        </p:sp>
        <p:sp>
          <p:nvSpPr>
            <p:cNvPr id="63539" name="Rectangle 1700"/>
            <p:cNvSpPr>
              <a:spLocks noChangeArrowheads="1"/>
            </p:cNvSpPr>
            <p:nvPr/>
          </p:nvSpPr>
          <p:spPr bwMode="auto">
            <a:xfrm>
              <a:off x="1489337" y="2735066"/>
              <a:ext cx="2860317" cy="31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dirty="0">
                  <a:solidFill>
                    <a:srgbClr val="000000"/>
                  </a:solidFill>
                  <a:cs typeface="Calibri" pitchFamily="34" charset="0"/>
                </a:rPr>
                <a:t>Не понял, есть вопрос</a:t>
              </a:r>
            </a:p>
          </p:txBody>
        </p:sp>
        <p:sp>
          <p:nvSpPr>
            <p:cNvPr id="63541" name="Rectangle 1702"/>
            <p:cNvSpPr>
              <a:spLocks noChangeArrowheads="1"/>
            </p:cNvSpPr>
            <p:nvPr/>
          </p:nvSpPr>
          <p:spPr bwMode="auto">
            <a:xfrm>
              <a:off x="217456" y="3066782"/>
              <a:ext cx="6187901" cy="1281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107000"/>
                </a:lnSpc>
                <a:spcAft>
                  <a:spcPts val="775"/>
                </a:spcAft>
              </a:pPr>
              <a:r>
                <a:rPr lang="ru-RU" sz="1700" dirty="0" smtClean="0">
                  <a:solidFill>
                    <a:srgbClr val="000000"/>
                  </a:solidFill>
                  <a:cs typeface="Calibri" pitchFamily="34" charset="0"/>
                </a:rPr>
                <a:t> </a:t>
              </a:r>
            </a:p>
            <a:p>
              <a:pPr algn="ctr">
                <a:lnSpc>
                  <a:spcPct val="107000"/>
                </a:lnSpc>
                <a:spcAft>
                  <a:spcPts val="775"/>
                </a:spcAft>
              </a:pPr>
              <a:r>
                <a:rPr lang="ru-RU" dirty="0" smtClean="0">
                  <a:solidFill>
                    <a:srgbClr val="000000"/>
                  </a:solidFill>
                  <a:cs typeface="Calibri" pitchFamily="34" charset="0"/>
                </a:rPr>
                <a:t>Во время </a:t>
              </a:r>
              <a:r>
                <a:rPr lang="ru-RU" dirty="0">
                  <a:solidFill>
                    <a:srgbClr val="000000"/>
                  </a:solidFill>
                  <a:cs typeface="Calibri" pitchFamily="34" charset="0"/>
                </a:rPr>
                <a:t>чтения текста учащиеся делают </a:t>
              </a:r>
              <a:r>
                <a:rPr lang="ru-RU" dirty="0" smtClean="0">
                  <a:solidFill>
                    <a:srgbClr val="000000"/>
                  </a:solidFill>
                  <a:cs typeface="Calibri" pitchFamily="34" charset="0"/>
                </a:rPr>
                <a:t>пометки на полях.</a:t>
              </a:r>
            </a:p>
            <a:p>
              <a:pPr algn="ctr">
                <a:lnSpc>
                  <a:spcPct val="107000"/>
                </a:lnSpc>
                <a:spcAft>
                  <a:spcPts val="775"/>
                </a:spcAft>
              </a:pPr>
              <a:r>
                <a:rPr lang="ru-RU" dirty="0" smtClean="0">
                  <a:solidFill>
                    <a:srgbClr val="000000"/>
                  </a:solidFill>
                  <a:cs typeface="Calibri" pitchFamily="34" charset="0"/>
                </a:rPr>
                <a:t>А после прочтения заполняют таблицу, в которой значки – это заголовки граф. </a:t>
              </a:r>
            </a:p>
            <a:p>
              <a:pPr algn="ctr">
                <a:lnSpc>
                  <a:spcPct val="107000"/>
                </a:lnSpc>
                <a:spcAft>
                  <a:spcPts val="775"/>
                </a:spcAft>
              </a:pPr>
              <a:r>
                <a:rPr lang="ru-RU" dirty="0" smtClean="0">
                  <a:solidFill>
                    <a:srgbClr val="000000"/>
                  </a:solidFill>
                  <a:cs typeface="Calibri" pitchFamily="34" charset="0"/>
                </a:rPr>
                <a:t>В таблицу </a:t>
              </a:r>
              <a:r>
                <a:rPr lang="ru-RU" dirty="0" err="1" smtClean="0">
                  <a:solidFill>
                    <a:srgbClr val="000000"/>
                  </a:solidFill>
                  <a:cs typeface="Calibri" pitchFamily="34" charset="0"/>
                </a:rPr>
                <a:t>тезисно</a:t>
              </a:r>
              <a:r>
                <a:rPr lang="ru-RU" dirty="0" smtClean="0">
                  <a:solidFill>
                    <a:srgbClr val="000000"/>
                  </a:solidFill>
                  <a:cs typeface="Calibri" pitchFamily="34" charset="0"/>
                </a:rPr>
                <a:t> заносятся сведения из текста.</a:t>
              </a:r>
              <a:endParaRPr lang="ru-RU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63552" name="Rectangle 1714"/>
            <p:cNvSpPr>
              <a:spLocks noChangeArrowheads="1"/>
            </p:cNvSpPr>
            <p:nvPr/>
          </p:nvSpPr>
          <p:spPr bwMode="auto">
            <a:xfrm>
              <a:off x="1628146" y="4408896"/>
              <a:ext cx="4460232" cy="308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  <a:cs typeface="Calibri" pitchFamily="34" charset="0"/>
                </a:rPr>
                <a:t>Важным этапом работы должно стать обсуждение записей</a:t>
              </a:r>
              <a:endParaRPr lang="ru-RU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</p:grpSp>
      <p:sp>
        <p:nvSpPr>
          <p:cNvPr id="65" name="Rectangle 1183"/>
          <p:cNvSpPr>
            <a:spLocks noChangeArrowheads="1"/>
          </p:cNvSpPr>
          <p:nvPr/>
        </p:nvSpPr>
        <p:spPr bwMode="auto">
          <a:xfrm>
            <a:off x="2667000" y="384175"/>
            <a:ext cx="62484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7000"/>
              </a:lnSpc>
              <a:spcAft>
                <a:spcPts val="775"/>
              </a:spcAft>
            </a:pPr>
            <a:r>
              <a:rPr lang="ru-RU" sz="3200" dirty="0" smtClean="0">
                <a:solidFill>
                  <a:srgbClr val="172440"/>
                </a:solidFill>
                <a:latin typeface="Calibri" pitchFamily="34" charset="0"/>
                <a:cs typeface="Calibri" pitchFamily="34" charset="0"/>
              </a:rPr>
              <a:t>Стратегии текстовой деятельности</a:t>
            </a:r>
            <a:endParaRPr lang="ru-RU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6" name="Rectangle 1186"/>
          <p:cNvSpPr>
            <a:spLocks noChangeArrowheads="1"/>
          </p:cNvSpPr>
          <p:nvPr/>
        </p:nvSpPr>
        <p:spPr bwMode="auto">
          <a:xfrm>
            <a:off x="1905000" y="1069975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07000"/>
              </a:lnSpc>
            </a:pPr>
            <a:r>
              <a:rPr lang="ru-RU" sz="2400" b="1" dirty="0" smtClean="0">
                <a:solidFill>
                  <a:srgbClr val="D60000"/>
                </a:solidFill>
                <a:cs typeface="Calibri" pitchFamily="34" charset="0"/>
              </a:rPr>
              <a:t>«ИНСЕРТ»: маркировка текста по мере  его чтения</a:t>
            </a:r>
          </a:p>
        </p:txBody>
      </p:sp>
      <p:sp>
        <p:nvSpPr>
          <p:cNvPr id="68" name="Rectangle 1197"/>
          <p:cNvSpPr>
            <a:spLocks noChangeArrowheads="1"/>
          </p:cNvSpPr>
          <p:nvPr/>
        </p:nvSpPr>
        <p:spPr bwMode="auto">
          <a:xfrm>
            <a:off x="1752600" y="1603375"/>
            <a:ext cx="853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7000"/>
              </a:lnSpc>
              <a:spcAft>
                <a:spcPts val="775"/>
              </a:spcAft>
            </a:pP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 (</a:t>
            </a:r>
            <a:r>
              <a:rPr lang="ru-RU" sz="1600" i="1" dirty="0" err="1" smtClean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Г.В.Пранцова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, Е.С. </a:t>
            </a:r>
            <a:r>
              <a:rPr lang="ru-RU" sz="1600" i="1" dirty="0" err="1" smtClean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Романичева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. - Современные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стратегии чтения: теория и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практика)</a:t>
            </a:r>
            <a:endParaRPr lang="ru-RU" sz="1600" i="1" dirty="0">
              <a:solidFill>
                <a:schemeClr val="accent1">
                  <a:lumMod val="50000"/>
                </a:schemeClr>
              </a:solidFill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3975" y="287338"/>
            <a:ext cx="9239250" cy="642937"/>
          </a:xfrm>
        </p:spPr>
        <p:txBody>
          <a:bodyPr/>
          <a:lstStyle/>
          <a:p>
            <a:pPr algn="ctr">
              <a:defRPr/>
            </a:pPr>
            <a:r>
              <a:rPr lang="ru-RU" sz="4182" dirty="0"/>
              <a:t>«компетентность» и «компетенция»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6600" y="1374775"/>
            <a:ext cx="6553200" cy="4302909"/>
          </a:xfrm>
        </p:spPr>
        <p:txBody>
          <a:bodyPr/>
          <a:lstStyle/>
          <a:p>
            <a:pPr marL="597446" indent="-597446">
              <a:lnSpc>
                <a:spcPct val="150000"/>
              </a:lnSpc>
              <a:buFont typeface="+mj-lt"/>
              <a:buAutoNum type="romanUcPeriod"/>
              <a:defRPr/>
            </a:pPr>
            <a:r>
              <a:rPr lang="ru-RU" sz="5018" dirty="0" smtClean="0">
                <a:sym typeface="Symbol"/>
              </a:rPr>
              <a:t> </a:t>
            </a:r>
            <a:endParaRPr lang="ru-RU" sz="5018" dirty="0">
              <a:sym typeface="Symbol"/>
            </a:endParaRPr>
          </a:p>
          <a:p>
            <a:pPr marL="597446" indent="-597446">
              <a:lnSpc>
                <a:spcPct val="150000"/>
              </a:lnSpc>
              <a:buFont typeface="+mj-lt"/>
              <a:buAutoNum type="romanUcPeriod"/>
              <a:defRPr/>
            </a:pPr>
            <a:r>
              <a:rPr lang="ru-RU" sz="5018" dirty="0">
                <a:sym typeface="Symbol"/>
              </a:rPr>
              <a:t>  </a:t>
            </a:r>
            <a:r>
              <a:rPr lang="ru-RU" sz="5018" dirty="0" smtClean="0">
                <a:sym typeface="Symbol"/>
              </a:rPr>
              <a:t>≠</a:t>
            </a:r>
            <a:endParaRPr lang="ru-RU" sz="5018" dirty="0">
              <a:sym typeface="Symbol"/>
            </a:endParaRPr>
          </a:p>
          <a:p>
            <a:pPr marL="597446" indent="-597446">
              <a:lnSpc>
                <a:spcPct val="150000"/>
              </a:lnSpc>
              <a:buFont typeface="+mj-lt"/>
              <a:buAutoNum type="romanUcPeriod"/>
              <a:defRPr/>
            </a:pPr>
            <a:r>
              <a:rPr lang="ru-RU" sz="5018" dirty="0" smtClean="0">
                <a:sym typeface="Symbol"/>
              </a:rPr>
              <a:t>                          </a:t>
            </a:r>
            <a:endParaRPr lang="ru-RU" sz="5018" dirty="0">
              <a:sym typeface="Symbol"/>
            </a:endParaRPr>
          </a:p>
          <a:p>
            <a:pPr marL="597446" indent="-597446">
              <a:lnSpc>
                <a:spcPct val="150000"/>
              </a:lnSpc>
              <a:buFont typeface="+mj-lt"/>
              <a:buAutoNum type="romanUcPeriod"/>
              <a:defRPr/>
            </a:pPr>
            <a:r>
              <a:rPr lang="ru-RU" sz="3345" b="1" dirty="0" smtClean="0"/>
              <a:t>   </a:t>
            </a:r>
            <a:r>
              <a:rPr lang="ru-RU" sz="4000" b="1" dirty="0" smtClean="0"/>
              <a:t>∩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77000" y="1603375"/>
            <a:ext cx="2230438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545" dirty="0"/>
              <a:t>?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981"/>
          <p:cNvGrpSpPr>
            <a:grpSpLocks/>
          </p:cNvGrpSpPr>
          <p:nvPr/>
        </p:nvGrpSpPr>
        <p:grpSpPr bwMode="auto">
          <a:xfrm>
            <a:off x="685800" y="0"/>
            <a:ext cx="10524454" cy="7169150"/>
            <a:chOff x="0" y="0"/>
            <a:chExt cx="6858000" cy="5143500"/>
          </a:xfrm>
        </p:grpSpPr>
        <p:pic>
          <p:nvPicPr>
            <p:cNvPr id="64515" name="Picture 17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6858000" cy="514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Shape 25465"/>
            <p:cNvSpPr/>
            <p:nvPr/>
          </p:nvSpPr>
          <p:spPr>
            <a:xfrm>
              <a:off x="421878" y="1413202"/>
              <a:ext cx="1459571" cy="591250"/>
            </a:xfrm>
            <a:custGeom>
              <a:avLst/>
              <a:gdLst/>
              <a:ahLst/>
              <a:cxnLst/>
              <a:rect l="0" t="0" r="0" b="0"/>
              <a:pathLst>
                <a:path w="1459611" h="591325">
                  <a:moveTo>
                    <a:pt x="0" y="0"/>
                  </a:moveTo>
                  <a:lnTo>
                    <a:pt x="1459611" y="0"/>
                  </a:lnTo>
                  <a:lnTo>
                    <a:pt x="1459611" y="591325"/>
                  </a:lnTo>
                  <a:lnTo>
                    <a:pt x="0" y="59132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F81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Shape 25466"/>
            <p:cNvSpPr/>
            <p:nvPr/>
          </p:nvSpPr>
          <p:spPr>
            <a:xfrm>
              <a:off x="1881449" y="1413202"/>
              <a:ext cx="1459572" cy="591250"/>
            </a:xfrm>
            <a:custGeom>
              <a:avLst/>
              <a:gdLst/>
              <a:ahLst/>
              <a:cxnLst/>
              <a:rect l="0" t="0" r="0" b="0"/>
              <a:pathLst>
                <a:path w="1459611" h="591325">
                  <a:moveTo>
                    <a:pt x="0" y="0"/>
                  </a:moveTo>
                  <a:lnTo>
                    <a:pt x="1459611" y="0"/>
                  </a:lnTo>
                  <a:lnTo>
                    <a:pt x="1459611" y="591325"/>
                  </a:lnTo>
                  <a:lnTo>
                    <a:pt x="0" y="59132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F81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Shape 25467"/>
            <p:cNvSpPr/>
            <p:nvPr/>
          </p:nvSpPr>
          <p:spPr>
            <a:xfrm>
              <a:off x="3341020" y="1413202"/>
              <a:ext cx="1459571" cy="591250"/>
            </a:xfrm>
            <a:custGeom>
              <a:avLst/>
              <a:gdLst/>
              <a:ahLst/>
              <a:cxnLst/>
              <a:rect l="0" t="0" r="0" b="0"/>
              <a:pathLst>
                <a:path w="1459611" h="591325">
                  <a:moveTo>
                    <a:pt x="0" y="0"/>
                  </a:moveTo>
                  <a:lnTo>
                    <a:pt x="1459611" y="0"/>
                  </a:lnTo>
                  <a:lnTo>
                    <a:pt x="1459611" y="591325"/>
                  </a:lnTo>
                  <a:lnTo>
                    <a:pt x="0" y="59132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F81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Shape 25468"/>
            <p:cNvSpPr/>
            <p:nvPr/>
          </p:nvSpPr>
          <p:spPr>
            <a:xfrm>
              <a:off x="4800591" y="1413202"/>
              <a:ext cx="1459572" cy="591250"/>
            </a:xfrm>
            <a:custGeom>
              <a:avLst/>
              <a:gdLst/>
              <a:ahLst/>
              <a:cxnLst/>
              <a:rect l="0" t="0" r="0" b="0"/>
              <a:pathLst>
                <a:path w="1459611" h="591325">
                  <a:moveTo>
                    <a:pt x="0" y="0"/>
                  </a:moveTo>
                  <a:lnTo>
                    <a:pt x="1459611" y="0"/>
                  </a:lnTo>
                  <a:lnTo>
                    <a:pt x="1459611" y="591325"/>
                  </a:lnTo>
                  <a:lnTo>
                    <a:pt x="0" y="59132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F81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Shape 25469"/>
            <p:cNvSpPr/>
            <p:nvPr/>
          </p:nvSpPr>
          <p:spPr>
            <a:xfrm>
              <a:off x="421878" y="2004452"/>
              <a:ext cx="1459571" cy="591251"/>
            </a:xfrm>
            <a:custGeom>
              <a:avLst/>
              <a:gdLst/>
              <a:ahLst/>
              <a:cxnLst/>
              <a:rect l="0" t="0" r="0" b="0"/>
              <a:pathLst>
                <a:path w="1459611" h="591325">
                  <a:moveTo>
                    <a:pt x="0" y="0"/>
                  </a:moveTo>
                  <a:lnTo>
                    <a:pt x="1459611" y="0"/>
                  </a:lnTo>
                  <a:lnTo>
                    <a:pt x="1459611" y="591325"/>
                  </a:lnTo>
                  <a:lnTo>
                    <a:pt x="0" y="59132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0D8E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Shape 25470"/>
            <p:cNvSpPr/>
            <p:nvPr/>
          </p:nvSpPr>
          <p:spPr>
            <a:xfrm>
              <a:off x="1881449" y="2004452"/>
              <a:ext cx="1459572" cy="591251"/>
            </a:xfrm>
            <a:custGeom>
              <a:avLst/>
              <a:gdLst/>
              <a:ahLst/>
              <a:cxnLst/>
              <a:rect l="0" t="0" r="0" b="0"/>
              <a:pathLst>
                <a:path w="1459611" h="591325">
                  <a:moveTo>
                    <a:pt x="0" y="0"/>
                  </a:moveTo>
                  <a:lnTo>
                    <a:pt x="1459611" y="0"/>
                  </a:lnTo>
                  <a:lnTo>
                    <a:pt x="1459611" y="591325"/>
                  </a:lnTo>
                  <a:lnTo>
                    <a:pt x="0" y="59132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0D8E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Shape 25471"/>
            <p:cNvSpPr/>
            <p:nvPr/>
          </p:nvSpPr>
          <p:spPr>
            <a:xfrm>
              <a:off x="3341020" y="2004452"/>
              <a:ext cx="1459571" cy="591251"/>
            </a:xfrm>
            <a:custGeom>
              <a:avLst/>
              <a:gdLst/>
              <a:ahLst/>
              <a:cxnLst/>
              <a:rect l="0" t="0" r="0" b="0"/>
              <a:pathLst>
                <a:path w="1459611" h="591325">
                  <a:moveTo>
                    <a:pt x="0" y="0"/>
                  </a:moveTo>
                  <a:lnTo>
                    <a:pt x="1459611" y="0"/>
                  </a:lnTo>
                  <a:lnTo>
                    <a:pt x="1459611" y="591325"/>
                  </a:lnTo>
                  <a:lnTo>
                    <a:pt x="0" y="59132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0D8E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Shape 25472"/>
            <p:cNvSpPr/>
            <p:nvPr/>
          </p:nvSpPr>
          <p:spPr>
            <a:xfrm>
              <a:off x="4800591" y="2004452"/>
              <a:ext cx="1459572" cy="591251"/>
            </a:xfrm>
            <a:custGeom>
              <a:avLst/>
              <a:gdLst/>
              <a:ahLst/>
              <a:cxnLst/>
              <a:rect l="0" t="0" r="0" b="0"/>
              <a:pathLst>
                <a:path w="1459611" h="591325">
                  <a:moveTo>
                    <a:pt x="0" y="0"/>
                  </a:moveTo>
                  <a:lnTo>
                    <a:pt x="1459611" y="0"/>
                  </a:lnTo>
                  <a:lnTo>
                    <a:pt x="1459611" y="591325"/>
                  </a:lnTo>
                  <a:lnTo>
                    <a:pt x="0" y="59132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0D8E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Shape 25473"/>
            <p:cNvSpPr/>
            <p:nvPr/>
          </p:nvSpPr>
          <p:spPr>
            <a:xfrm>
              <a:off x="421878" y="2595703"/>
              <a:ext cx="1459571" cy="591250"/>
            </a:xfrm>
            <a:custGeom>
              <a:avLst/>
              <a:gdLst/>
              <a:ahLst/>
              <a:cxnLst/>
              <a:rect l="0" t="0" r="0" b="0"/>
              <a:pathLst>
                <a:path w="1459611" h="591325">
                  <a:moveTo>
                    <a:pt x="0" y="0"/>
                  </a:moveTo>
                  <a:lnTo>
                    <a:pt x="1459611" y="0"/>
                  </a:lnTo>
                  <a:lnTo>
                    <a:pt x="1459611" y="591325"/>
                  </a:lnTo>
                  <a:lnTo>
                    <a:pt x="0" y="59132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9EDF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Shape 25474"/>
            <p:cNvSpPr/>
            <p:nvPr/>
          </p:nvSpPr>
          <p:spPr>
            <a:xfrm>
              <a:off x="1881449" y="2595703"/>
              <a:ext cx="1459572" cy="591250"/>
            </a:xfrm>
            <a:custGeom>
              <a:avLst/>
              <a:gdLst/>
              <a:ahLst/>
              <a:cxnLst/>
              <a:rect l="0" t="0" r="0" b="0"/>
              <a:pathLst>
                <a:path w="1459611" h="591325">
                  <a:moveTo>
                    <a:pt x="0" y="0"/>
                  </a:moveTo>
                  <a:lnTo>
                    <a:pt x="1459611" y="0"/>
                  </a:lnTo>
                  <a:lnTo>
                    <a:pt x="1459611" y="591325"/>
                  </a:lnTo>
                  <a:lnTo>
                    <a:pt x="0" y="59132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9EDF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Shape 25475"/>
            <p:cNvSpPr/>
            <p:nvPr/>
          </p:nvSpPr>
          <p:spPr>
            <a:xfrm>
              <a:off x="3341020" y="2595703"/>
              <a:ext cx="1459571" cy="591250"/>
            </a:xfrm>
            <a:custGeom>
              <a:avLst/>
              <a:gdLst/>
              <a:ahLst/>
              <a:cxnLst/>
              <a:rect l="0" t="0" r="0" b="0"/>
              <a:pathLst>
                <a:path w="1459611" h="591325">
                  <a:moveTo>
                    <a:pt x="0" y="0"/>
                  </a:moveTo>
                  <a:lnTo>
                    <a:pt x="1459611" y="0"/>
                  </a:lnTo>
                  <a:lnTo>
                    <a:pt x="1459611" y="591325"/>
                  </a:lnTo>
                  <a:lnTo>
                    <a:pt x="0" y="59132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9EDF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Shape 25476"/>
            <p:cNvSpPr/>
            <p:nvPr/>
          </p:nvSpPr>
          <p:spPr>
            <a:xfrm>
              <a:off x="4800591" y="2595703"/>
              <a:ext cx="1459572" cy="591250"/>
            </a:xfrm>
            <a:custGeom>
              <a:avLst/>
              <a:gdLst/>
              <a:ahLst/>
              <a:cxnLst/>
              <a:rect l="0" t="0" r="0" b="0"/>
              <a:pathLst>
                <a:path w="1459611" h="591325">
                  <a:moveTo>
                    <a:pt x="0" y="0"/>
                  </a:moveTo>
                  <a:lnTo>
                    <a:pt x="1459611" y="0"/>
                  </a:lnTo>
                  <a:lnTo>
                    <a:pt x="1459611" y="591325"/>
                  </a:lnTo>
                  <a:lnTo>
                    <a:pt x="0" y="59132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9EDF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Shape 25477"/>
            <p:cNvSpPr/>
            <p:nvPr/>
          </p:nvSpPr>
          <p:spPr>
            <a:xfrm>
              <a:off x="421878" y="3186953"/>
              <a:ext cx="1459571" cy="591251"/>
            </a:xfrm>
            <a:custGeom>
              <a:avLst/>
              <a:gdLst/>
              <a:ahLst/>
              <a:cxnLst/>
              <a:rect l="0" t="0" r="0" b="0"/>
              <a:pathLst>
                <a:path w="1459611" h="591325">
                  <a:moveTo>
                    <a:pt x="0" y="0"/>
                  </a:moveTo>
                  <a:lnTo>
                    <a:pt x="1459611" y="0"/>
                  </a:lnTo>
                  <a:lnTo>
                    <a:pt x="1459611" y="591325"/>
                  </a:lnTo>
                  <a:lnTo>
                    <a:pt x="0" y="59132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0D8E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Shape 25478"/>
            <p:cNvSpPr/>
            <p:nvPr/>
          </p:nvSpPr>
          <p:spPr>
            <a:xfrm>
              <a:off x="1881449" y="3186953"/>
              <a:ext cx="1459572" cy="591251"/>
            </a:xfrm>
            <a:custGeom>
              <a:avLst/>
              <a:gdLst/>
              <a:ahLst/>
              <a:cxnLst/>
              <a:rect l="0" t="0" r="0" b="0"/>
              <a:pathLst>
                <a:path w="1459611" h="591325">
                  <a:moveTo>
                    <a:pt x="0" y="0"/>
                  </a:moveTo>
                  <a:lnTo>
                    <a:pt x="1459611" y="0"/>
                  </a:lnTo>
                  <a:lnTo>
                    <a:pt x="1459611" y="591325"/>
                  </a:lnTo>
                  <a:lnTo>
                    <a:pt x="0" y="59132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0D8E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Shape 25479"/>
            <p:cNvSpPr/>
            <p:nvPr/>
          </p:nvSpPr>
          <p:spPr>
            <a:xfrm>
              <a:off x="3341020" y="3186953"/>
              <a:ext cx="1459571" cy="591251"/>
            </a:xfrm>
            <a:custGeom>
              <a:avLst/>
              <a:gdLst/>
              <a:ahLst/>
              <a:cxnLst/>
              <a:rect l="0" t="0" r="0" b="0"/>
              <a:pathLst>
                <a:path w="1459611" h="591325">
                  <a:moveTo>
                    <a:pt x="0" y="0"/>
                  </a:moveTo>
                  <a:lnTo>
                    <a:pt x="1459611" y="0"/>
                  </a:lnTo>
                  <a:lnTo>
                    <a:pt x="1459611" y="591325"/>
                  </a:lnTo>
                  <a:lnTo>
                    <a:pt x="0" y="59132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0D8E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Shape 25480"/>
            <p:cNvSpPr/>
            <p:nvPr/>
          </p:nvSpPr>
          <p:spPr>
            <a:xfrm>
              <a:off x="4800591" y="3186953"/>
              <a:ext cx="1459572" cy="591251"/>
            </a:xfrm>
            <a:custGeom>
              <a:avLst/>
              <a:gdLst/>
              <a:ahLst/>
              <a:cxnLst/>
              <a:rect l="0" t="0" r="0" b="0"/>
              <a:pathLst>
                <a:path w="1459611" h="591325">
                  <a:moveTo>
                    <a:pt x="0" y="0"/>
                  </a:moveTo>
                  <a:lnTo>
                    <a:pt x="1459611" y="0"/>
                  </a:lnTo>
                  <a:lnTo>
                    <a:pt x="1459611" y="591325"/>
                  </a:lnTo>
                  <a:lnTo>
                    <a:pt x="0" y="59132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0D8E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Shape 25481"/>
            <p:cNvSpPr/>
            <p:nvPr/>
          </p:nvSpPr>
          <p:spPr>
            <a:xfrm>
              <a:off x="421878" y="3778204"/>
              <a:ext cx="1459571" cy="591250"/>
            </a:xfrm>
            <a:custGeom>
              <a:avLst/>
              <a:gdLst/>
              <a:ahLst/>
              <a:cxnLst/>
              <a:rect l="0" t="0" r="0" b="0"/>
              <a:pathLst>
                <a:path w="1459611" h="591325">
                  <a:moveTo>
                    <a:pt x="0" y="0"/>
                  </a:moveTo>
                  <a:lnTo>
                    <a:pt x="1459611" y="0"/>
                  </a:lnTo>
                  <a:lnTo>
                    <a:pt x="1459611" y="591325"/>
                  </a:lnTo>
                  <a:lnTo>
                    <a:pt x="0" y="59132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9EDF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Shape 25482"/>
            <p:cNvSpPr/>
            <p:nvPr/>
          </p:nvSpPr>
          <p:spPr>
            <a:xfrm>
              <a:off x="1881449" y="3778204"/>
              <a:ext cx="1459572" cy="591250"/>
            </a:xfrm>
            <a:custGeom>
              <a:avLst/>
              <a:gdLst/>
              <a:ahLst/>
              <a:cxnLst/>
              <a:rect l="0" t="0" r="0" b="0"/>
              <a:pathLst>
                <a:path w="1459611" h="591325">
                  <a:moveTo>
                    <a:pt x="0" y="0"/>
                  </a:moveTo>
                  <a:lnTo>
                    <a:pt x="1459611" y="0"/>
                  </a:lnTo>
                  <a:lnTo>
                    <a:pt x="1459611" y="591325"/>
                  </a:lnTo>
                  <a:lnTo>
                    <a:pt x="0" y="59132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9EDF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Shape 25483"/>
            <p:cNvSpPr/>
            <p:nvPr/>
          </p:nvSpPr>
          <p:spPr>
            <a:xfrm>
              <a:off x="3341020" y="3778204"/>
              <a:ext cx="1459571" cy="591250"/>
            </a:xfrm>
            <a:custGeom>
              <a:avLst/>
              <a:gdLst/>
              <a:ahLst/>
              <a:cxnLst/>
              <a:rect l="0" t="0" r="0" b="0"/>
              <a:pathLst>
                <a:path w="1459611" h="591325">
                  <a:moveTo>
                    <a:pt x="0" y="0"/>
                  </a:moveTo>
                  <a:lnTo>
                    <a:pt x="1459611" y="0"/>
                  </a:lnTo>
                  <a:lnTo>
                    <a:pt x="1459611" y="591325"/>
                  </a:lnTo>
                  <a:lnTo>
                    <a:pt x="0" y="59132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9EDF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Shape 25484"/>
            <p:cNvSpPr/>
            <p:nvPr/>
          </p:nvSpPr>
          <p:spPr>
            <a:xfrm>
              <a:off x="4800591" y="3778204"/>
              <a:ext cx="1459572" cy="591250"/>
            </a:xfrm>
            <a:custGeom>
              <a:avLst/>
              <a:gdLst/>
              <a:ahLst/>
              <a:cxnLst/>
              <a:rect l="0" t="0" r="0" b="0"/>
              <a:pathLst>
                <a:path w="1459611" h="591325">
                  <a:moveTo>
                    <a:pt x="0" y="0"/>
                  </a:moveTo>
                  <a:lnTo>
                    <a:pt x="1459611" y="0"/>
                  </a:lnTo>
                  <a:lnTo>
                    <a:pt x="1459611" y="591325"/>
                  </a:lnTo>
                  <a:lnTo>
                    <a:pt x="0" y="59132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9EDF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Shape 1742"/>
            <p:cNvSpPr/>
            <p:nvPr/>
          </p:nvSpPr>
          <p:spPr>
            <a:xfrm>
              <a:off x="1881449" y="1406899"/>
              <a:ext cx="0" cy="2968859"/>
            </a:xfrm>
            <a:custGeom>
              <a:avLst/>
              <a:gdLst/>
              <a:ahLst/>
              <a:cxnLst/>
              <a:rect l="0" t="0" r="0" b="0"/>
              <a:pathLst>
                <a:path h="2969349">
                  <a:moveTo>
                    <a:pt x="0" y="0"/>
                  </a:moveTo>
                  <a:lnTo>
                    <a:pt x="0" y="2969349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Shape 1743"/>
            <p:cNvSpPr/>
            <p:nvPr/>
          </p:nvSpPr>
          <p:spPr>
            <a:xfrm>
              <a:off x="3341020" y="1406899"/>
              <a:ext cx="0" cy="2968859"/>
            </a:xfrm>
            <a:custGeom>
              <a:avLst/>
              <a:gdLst/>
              <a:ahLst/>
              <a:cxnLst/>
              <a:rect l="0" t="0" r="0" b="0"/>
              <a:pathLst>
                <a:path h="2969349">
                  <a:moveTo>
                    <a:pt x="0" y="0"/>
                  </a:moveTo>
                  <a:lnTo>
                    <a:pt x="0" y="2969349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Shape 1744"/>
            <p:cNvSpPr/>
            <p:nvPr/>
          </p:nvSpPr>
          <p:spPr>
            <a:xfrm>
              <a:off x="4800591" y="1406899"/>
              <a:ext cx="0" cy="2968859"/>
            </a:xfrm>
            <a:custGeom>
              <a:avLst/>
              <a:gdLst/>
              <a:ahLst/>
              <a:cxnLst/>
              <a:rect l="0" t="0" r="0" b="0"/>
              <a:pathLst>
                <a:path h="2969349">
                  <a:moveTo>
                    <a:pt x="0" y="0"/>
                  </a:moveTo>
                  <a:lnTo>
                    <a:pt x="0" y="2969349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Shape 1745"/>
            <p:cNvSpPr/>
            <p:nvPr/>
          </p:nvSpPr>
          <p:spPr>
            <a:xfrm>
              <a:off x="415581" y="2004452"/>
              <a:ext cx="5850878" cy="0"/>
            </a:xfrm>
            <a:custGeom>
              <a:avLst/>
              <a:gdLst/>
              <a:ahLst/>
              <a:cxnLst/>
              <a:rect l="0" t="0" r="0" b="0"/>
              <a:pathLst>
                <a:path w="5851144">
                  <a:moveTo>
                    <a:pt x="0" y="0"/>
                  </a:moveTo>
                  <a:lnTo>
                    <a:pt x="5851144" y="0"/>
                  </a:lnTo>
                </a:path>
              </a:pathLst>
            </a:custGeom>
            <a:ln w="381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Shape 1746"/>
            <p:cNvSpPr/>
            <p:nvPr/>
          </p:nvSpPr>
          <p:spPr>
            <a:xfrm>
              <a:off x="415581" y="2595703"/>
              <a:ext cx="5850878" cy="0"/>
            </a:xfrm>
            <a:custGeom>
              <a:avLst/>
              <a:gdLst/>
              <a:ahLst/>
              <a:cxnLst/>
              <a:rect l="0" t="0" r="0" b="0"/>
              <a:pathLst>
                <a:path w="5851144">
                  <a:moveTo>
                    <a:pt x="0" y="0"/>
                  </a:moveTo>
                  <a:lnTo>
                    <a:pt x="5851144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Shape 1747"/>
            <p:cNvSpPr/>
            <p:nvPr/>
          </p:nvSpPr>
          <p:spPr>
            <a:xfrm>
              <a:off x="415581" y="3186953"/>
              <a:ext cx="5850878" cy="0"/>
            </a:xfrm>
            <a:custGeom>
              <a:avLst/>
              <a:gdLst/>
              <a:ahLst/>
              <a:cxnLst/>
              <a:rect l="0" t="0" r="0" b="0"/>
              <a:pathLst>
                <a:path w="5851144">
                  <a:moveTo>
                    <a:pt x="0" y="0"/>
                  </a:moveTo>
                  <a:lnTo>
                    <a:pt x="5851144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Shape 1748"/>
            <p:cNvSpPr/>
            <p:nvPr/>
          </p:nvSpPr>
          <p:spPr>
            <a:xfrm>
              <a:off x="415581" y="3778204"/>
              <a:ext cx="5850878" cy="0"/>
            </a:xfrm>
            <a:custGeom>
              <a:avLst/>
              <a:gdLst/>
              <a:ahLst/>
              <a:cxnLst/>
              <a:rect l="0" t="0" r="0" b="0"/>
              <a:pathLst>
                <a:path w="5851144">
                  <a:moveTo>
                    <a:pt x="0" y="0"/>
                  </a:moveTo>
                  <a:lnTo>
                    <a:pt x="5851144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Shape 1749"/>
            <p:cNvSpPr/>
            <p:nvPr/>
          </p:nvSpPr>
          <p:spPr>
            <a:xfrm>
              <a:off x="421878" y="1406899"/>
              <a:ext cx="0" cy="2968859"/>
            </a:xfrm>
            <a:custGeom>
              <a:avLst/>
              <a:gdLst/>
              <a:ahLst/>
              <a:cxnLst/>
              <a:rect l="0" t="0" r="0" b="0"/>
              <a:pathLst>
                <a:path h="2969349">
                  <a:moveTo>
                    <a:pt x="0" y="0"/>
                  </a:moveTo>
                  <a:lnTo>
                    <a:pt x="0" y="2969349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Shape 1751"/>
            <p:cNvSpPr/>
            <p:nvPr/>
          </p:nvSpPr>
          <p:spPr>
            <a:xfrm>
              <a:off x="415581" y="1413202"/>
              <a:ext cx="5850878" cy="0"/>
            </a:xfrm>
            <a:custGeom>
              <a:avLst/>
              <a:gdLst/>
              <a:ahLst/>
              <a:cxnLst/>
              <a:rect l="0" t="0" r="0" b="0"/>
              <a:pathLst>
                <a:path w="5851144">
                  <a:moveTo>
                    <a:pt x="0" y="0"/>
                  </a:moveTo>
                  <a:lnTo>
                    <a:pt x="5851144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Shape 1752"/>
            <p:cNvSpPr/>
            <p:nvPr/>
          </p:nvSpPr>
          <p:spPr>
            <a:xfrm>
              <a:off x="415581" y="4369454"/>
              <a:ext cx="5850878" cy="0"/>
            </a:xfrm>
            <a:custGeom>
              <a:avLst/>
              <a:gdLst/>
              <a:ahLst/>
              <a:cxnLst/>
              <a:rect l="0" t="0" r="0" b="0"/>
              <a:pathLst>
                <a:path w="5851144">
                  <a:moveTo>
                    <a:pt x="0" y="0"/>
                  </a:moveTo>
                  <a:lnTo>
                    <a:pt x="5851144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Rectangle 1753"/>
            <p:cNvSpPr/>
            <p:nvPr/>
          </p:nvSpPr>
          <p:spPr>
            <a:xfrm>
              <a:off x="856349" y="1525401"/>
              <a:ext cx="254386" cy="480313"/>
            </a:xfrm>
            <a:prstGeom prst="rect">
              <a:avLst/>
            </a:prstGeom>
            <a:ln>
              <a:noFill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80"/>
                </a:spcAft>
                <a:defRPr/>
              </a:pPr>
              <a:r>
                <a:rPr lang="ru-RU" sz="2730" b="1">
                  <a:solidFill>
                    <a:srgbClr val="000000"/>
                  </a:solidFill>
                  <a:ea typeface="Calibri" panose="020F0502020204030204" pitchFamily="34" charset="0"/>
                </a:rPr>
                <a:t>«</a:t>
              </a:r>
              <a:endParaRPr lang="ru-RU" sz="1073">
                <a:solidFill>
                  <a:srgbClr val="000000"/>
                </a:solidFill>
                <a:ea typeface="Calibri" panose="020F0502020204030204" pitchFamily="34" charset="0"/>
              </a:endParaRPr>
            </a:p>
          </p:txBody>
        </p:sp>
        <p:sp>
          <p:nvSpPr>
            <p:cNvPr id="36" name="Rectangle 1754"/>
            <p:cNvSpPr/>
            <p:nvPr/>
          </p:nvSpPr>
          <p:spPr>
            <a:xfrm>
              <a:off x="1046509" y="1525401"/>
              <a:ext cx="279573" cy="480313"/>
            </a:xfrm>
            <a:prstGeom prst="rect">
              <a:avLst/>
            </a:prstGeom>
            <a:ln>
              <a:noFill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80"/>
                </a:spcAft>
                <a:defRPr/>
              </a:pPr>
              <a:r>
                <a:rPr lang="ru-RU" sz="2730" b="1">
                  <a:solidFill>
                    <a:srgbClr val="000000"/>
                  </a:solidFill>
                  <a:ea typeface="Calibri" panose="020F0502020204030204" pitchFamily="34" charset="0"/>
                </a:rPr>
                <a:t>V</a:t>
              </a:r>
              <a:endParaRPr lang="ru-RU" sz="1073">
                <a:solidFill>
                  <a:srgbClr val="000000"/>
                </a:solidFill>
                <a:ea typeface="Calibri" panose="020F0502020204030204" pitchFamily="34" charset="0"/>
              </a:endParaRPr>
            </a:p>
          </p:txBody>
        </p:sp>
        <p:sp>
          <p:nvSpPr>
            <p:cNvPr id="37" name="Rectangle 1755"/>
            <p:cNvSpPr/>
            <p:nvPr/>
          </p:nvSpPr>
          <p:spPr>
            <a:xfrm>
              <a:off x="1256818" y="1525401"/>
              <a:ext cx="255646" cy="480313"/>
            </a:xfrm>
            <a:prstGeom prst="rect">
              <a:avLst/>
            </a:prstGeom>
            <a:ln>
              <a:noFill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80"/>
                </a:spcAft>
                <a:defRPr/>
              </a:pPr>
              <a:r>
                <a:rPr lang="ru-RU" sz="2730" b="1">
                  <a:solidFill>
                    <a:srgbClr val="000000"/>
                  </a:solidFill>
                  <a:ea typeface="Calibri" panose="020F0502020204030204" pitchFamily="34" charset="0"/>
                </a:rPr>
                <a:t>»</a:t>
              </a:r>
              <a:endParaRPr lang="ru-RU" sz="1073">
                <a:solidFill>
                  <a:srgbClr val="000000"/>
                </a:solidFill>
                <a:ea typeface="Calibri" panose="020F0502020204030204" pitchFamily="34" charset="0"/>
              </a:endParaRPr>
            </a:p>
          </p:txBody>
        </p:sp>
        <p:sp>
          <p:nvSpPr>
            <p:cNvPr id="38" name="Rectangle 1756"/>
            <p:cNvSpPr/>
            <p:nvPr/>
          </p:nvSpPr>
          <p:spPr>
            <a:xfrm>
              <a:off x="2333551" y="1525401"/>
              <a:ext cx="744268" cy="480313"/>
            </a:xfrm>
            <a:prstGeom prst="rect">
              <a:avLst/>
            </a:prstGeom>
            <a:ln>
              <a:noFill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80"/>
                </a:spcAft>
                <a:defRPr/>
              </a:pPr>
              <a:r>
                <a:rPr lang="ru-RU" sz="2730" b="1">
                  <a:solidFill>
                    <a:srgbClr val="000000"/>
                  </a:solidFill>
                  <a:ea typeface="Calibri" panose="020F0502020204030204" pitchFamily="34" charset="0"/>
                </a:rPr>
                <a:t>«+»</a:t>
              </a:r>
              <a:endParaRPr lang="ru-RU" sz="1073">
                <a:solidFill>
                  <a:srgbClr val="000000"/>
                </a:solidFill>
                <a:ea typeface="Calibri" panose="020F0502020204030204" pitchFamily="34" charset="0"/>
              </a:endParaRPr>
            </a:p>
          </p:txBody>
        </p:sp>
        <p:sp>
          <p:nvSpPr>
            <p:cNvPr id="39" name="Rectangle 1757"/>
            <p:cNvSpPr/>
            <p:nvPr/>
          </p:nvSpPr>
          <p:spPr>
            <a:xfrm>
              <a:off x="3827124" y="1525401"/>
              <a:ext cx="254386" cy="480313"/>
            </a:xfrm>
            <a:prstGeom prst="rect">
              <a:avLst/>
            </a:prstGeom>
            <a:ln>
              <a:noFill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80"/>
                </a:spcAft>
                <a:defRPr/>
              </a:pPr>
              <a:r>
                <a:rPr lang="ru-RU" sz="2730" b="1">
                  <a:solidFill>
                    <a:srgbClr val="000000"/>
                  </a:solidFill>
                  <a:ea typeface="Calibri" panose="020F0502020204030204" pitchFamily="34" charset="0"/>
                </a:rPr>
                <a:t>«</a:t>
              </a:r>
              <a:endParaRPr lang="ru-RU" sz="1073">
                <a:solidFill>
                  <a:srgbClr val="000000"/>
                </a:solidFill>
                <a:ea typeface="Calibri" panose="020F0502020204030204" pitchFamily="34" charset="0"/>
              </a:endParaRPr>
            </a:p>
          </p:txBody>
        </p:sp>
        <p:sp>
          <p:nvSpPr>
            <p:cNvPr id="40" name="Rectangle 1758"/>
            <p:cNvSpPr/>
            <p:nvPr/>
          </p:nvSpPr>
          <p:spPr>
            <a:xfrm>
              <a:off x="4017284" y="1525401"/>
              <a:ext cx="144824" cy="480313"/>
            </a:xfrm>
            <a:prstGeom prst="rect">
              <a:avLst/>
            </a:prstGeom>
            <a:ln>
              <a:noFill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80"/>
                </a:spcAft>
                <a:defRPr/>
              </a:pPr>
              <a:r>
                <a:rPr lang="ru-RU" sz="2730" b="1">
                  <a:solidFill>
                    <a:srgbClr val="000000"/>
                  </a:solidFill>
                  <a:ea typeface="Calibri" panose="020F0502020204030204" pitchFamily="34" charset="0"/>
                </a:rPr>
                <a:t>-</a:t>
              </a:r>
              <a:endParaRPr lang="ru-RU" sz="1073">
                <a:solidFill>
                  <a:srgbClr val="000000"/>
                </a:solidFill>
                <a:ea typeface="Calibri" panose="020F0502020204030204" pitchFamily="34" charset="0"/>
              </a:endParaRPr>
            </a:p>
          </p:txBody>
        </p:sp>
        <p:sp>
          <p:nvSpPr>
            <p:cNvPr id="41" name="Rectangle 1759"/>
            <p:cNvSpPr/>
            <p:nvPr/>
          </p:nvSpPr>
          <p:spPr>
            <a:xfrm>
              <a:off x="4125587" y="1525401"/>
              <a:ext cx="254386" cy="480313"/>
            </a:xfrm>
            <a:prstGeom prst="rect">
              <a:avLst/>
            </a:prstGeom>
            <a:ln>
              <a:noFill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80"/>
                </a:spcAft>
                <a:defRPr/>
              </a:pPr>
              <a:r>
                <a:rPr lang="ru-RU" sz="2730" b="1">
                  <a:solidFill>
                    <a:srgbClr val="000000"/>
                  </a:solidFill>
                  <a:ea typeface="Calibri" panose="020F0502020204030204" pitchFamily="34" charset="0"/>
                </a:rPr>
                <a:t>»</a:t>
              </a:r>
              <a:endParaRPr lang="ru-RU" sz="1073">
                <a:solidFill>
                  <a:srgbClr val="000000"/>
                </a:solidFill>
                <a:ea typeface="Calibri" panose="020F0502020204030204" pitchFamily="34" charset="0"/>
              </a:endParaRPr>
            </a:p>
          </p:txBody>
        </p:sp>
        <p:sp>
          <p:nvSpPr>
            <p:cNvPr id="42" name="Rectangle 1760"/>
            <p:cNvSpPr/>
            <p:nvPr/>
          </p:nvSpPr>
          <p:spPr>
            <a:xfrm>
              <a:off x="5258990" y="1525401"/>
              <a:ext cx="727897" cy="480313"/>
            </a:xfrm>
            <a:prstGeom prst="rect">
              <a:avLst/>
            </a:prstGeom>
            <a:ln>
              <a:noFill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80"/>
                </a:spcAft>
                <a:defRPr/>
              </a:pPr>
              <a:r>
                <a:rPr lang="ru-RU" sz="2730" b="1">
                  <a:solidFill>
                    <a:srgbClr val="000000"/>
                  </a:solidFill>
                  <a:ea typeface="Calibri" panose="020F0502020204030204" pitchFamily="34" charset="0"/>
                </a:rPr>
                <a:t>«?»</a:t>
              </a:r>
              <a:endParaRPr lang="ru-RU" sz="1073">
                <a:solidFill>
                  <a:srgbClr val="000000"/>
                </a:solidFill>
                <a:ea typeface="Calibri" panose="020F0502020204030204" pitchFamily="34" charset="0"/>
              </a:endParaRPr>
            </a:p>
          </p:txBody>
        </p:sp>
      </p:grpSp>
      <p:sp>
        <p:nvSpPr>
          <p:cNvPr id="43" name="Rectangle 1183"/>
          <p:cNvSpPr>
            <a:spLocks noChangeArrowheads="1"/>
          </p:cNvSpPr>
          <p:nvPr/>
        </p:nvSpPr>
        <p:spPr bwMode="auto">
          <a:xfrm>
            <a:off x="2971800" y="384175"/>
            <a:ext cx="62484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7000"/>
              </a:lnSpc>
              <a:spcAft>
                <a:spcPts val="775"/>
              </a:spcAft>
            </a:pPr>
            <a:r>
              <a:rPr lang="ru-RU" sz="3200" dirty="0" smtClean="0">
                <a:solidFill>
                  <a:srgbClr val="172440"/>
                </a:solidFill>
                <a:latin typeface="Calibri" pitchFamily="34" charset="0"/>
                <a:cs typeface="Calibri" pitchFamily="34" charset="0"/>
              </a:rPr>
              <a:t>Стратегии текстовой деятельности</a:t>
            </a:r>
            <a:endParaRPr lang="ru-RU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Rectangle 1186"/>
          <p:cNvSpPr>
            <a:spLocks noChangeArrowheads="1"/>
          </p:cNvSpPr>
          <p:nvPr/>
        </p:nvSpPr>
        <p:spPr bwMode="auto">
          <a:xfrm>
            <a:off x="2209800" y="1069975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07000"/>
              </a:lnSpc>
            </a:pPr>
            <a:r>
              <a:rPr lang="ru-RU" sz="2400" b="1" dirty="0" smtClean="0">
                <a:solidFill>
                  <a:srgbClr val="D60000"/>
                </a:solidFill>
                <a:cs typeface="Calibri" pitchFamily="34" charset="0"/>
              </a:rPr>
              <a:t>«ИНСЕРТ»</a:t>
            </a:r>
          </a:p>
          <a:p>
            <a:pPr algn="ctr">
              <a:lnSpc>
                <a:spcPct val="107000"/>
              </a:lnSpc>
            </a:pPr>
            <a:r>
              <a:rPr lang="ru-RU" sz="2400" b="1" dirty="0" smtClean="0">
                <a:solidFill>
                  <a:srgbClr val="D60000"/>
                </a:solidFill>
                <a:cs typeface="Calibri" pitchFamily="34" charset="0"/>
              </a:rPr>
              <a:t> </a:t>
            </a:r>
            <a:r>
              <a:rPr lang="ru-RU" sz="2400" dirty="0" smtClean="0">
                <a:solidFill>
                  <a:srgbClr val="D60000"/>
                </a:solidFill>
                <a:cs typeface="Calibri" pitchFamily="34" charset="0"/>
              </a:rPr>
              <a:t>(маркировка текста по мере  его чтения)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869"/>
          <p:cNvGrpSpPr>
            <a:grpSpLocks/>
          </p:cNvGrpSpPr>
          <p:nvPr/>
        </p:nvGrpSpPr>
        <p:grpSpPr bwMode="auto">
          <a:xfrm>
            <a:off x="1219200" y="1527175"/>
            <a:ext cx="10058400" cy="5830388"/>
            <a:chOff x="670436" y="1475635"/>
            <a:chExt cx="5749668" cy="3653135"/>
          </a:xfrm>
        </p:grpSpPr>
        <p:sp>
          <p:nvSpPr>
            <p:cNvPr id="8" name="Shape 25505"/>
            <p:cNvSpPr/>
            <p:nvPr/>
          </p:nvSpPr>
          <p:spPr>
            <a:xfrm>
              <a:off x="677442" y="1481260"/>
              <a:ext cx="3217126" cy="477034"/>
            </a:xfrm>
            <a:custGeom>
              <a:avLst/>
              <a:gdLst/>
              <a:ahLst/>
              <a:cxnLst/>
              <a:rect l="0" t="0" r="0" b="0"/>
              <a:pathLst>
                <a:path w="3217926" h="476428">
                  <a:moveTo>
                    <a:pt x="0" y="0"/>
                  </a:moveTo>
                  <a:lnTo>
                    <a:pt x="3217926" y="0"/>
                  </a:lnTo>
                  <a:lnTo>
                    <a:pt x="3217926" y="476428"/>
                  </a:lnTo>
                  <a:lnTo>
                    <a:pt x="0" y="47642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F81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Shape 25506"/>
            <p:cNvSpPr/>
            <p:nvPr/>
          </p:nvSpPr>
          <p:spPr>
            <a:xfrm>
              <a:off x="3894568" y="1481260"/>
              <a:ext cx="2234171" cy="477034"/>
            </a:xfrm>
            <a:custGeom>
              <a:avLst/>
              <a:gdLst/>
              <a:ahLst/>
              <a:cxnLst/>
              <a:rect l="0" t="0" r="0" b="0"/>
              <a:pathLst>
                <a:path w="2233295" h="476428">
                  <a:moveTo>
                    <a:pt x="0" y="0"/>
                  </a:moveTo>
                  <a:lnTo>
                    <a:pt x="2233295" y="0"/>
                  </a:lnTo>
                  <a:lnTo>
                    <a:pt x="2233295" y="476428"/>
                  </a:lnTo>
                  <a:lnTo>
                    <a:pt x="0" y="47642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F81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Shape 25507"/>
            <p:cNvSpPr/>
            <p:nvPr/>
          </p:nvSpPr>
          <p:spPr>
            <a:xfrm>
              <a:off x="677442" y="1958294"/>
              <a:ext cx="3217126" cy="475909"/>
            </a:xfrm>
            <a:custGeom>
              <a:avLst/>
              <a:gdLst/>
              <a:ahLst/>
              <a:cxnLst/>
              <a:rect l="0" t="0" r="0" b="0"/>
              <a:pathLst>
                <a:path w="3217926" h="476428">
                  <a:moveTo>
                    <a:pt x="0" y="0"/>
                  </a:moveTo>
                  <a:lnTo>
                    <a:pt x="3217926" y="0"/>
                  </a:lnTo>
                  <a:lnTo>
                    <a:pt x="3217926" y="476428"/>
                  </a:lnTo>
                  <a:lnTo>
                    <a:pt x="0" y="47642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0D8E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Shape 25508"/>
            <p:cNvSpPr/>
            <p:nvPr/>
          </p:nvSpPr>
          <p:spPr>
            <a:xfrm>
              <a:off x="3894568" y="1958294"/>
              <a:ext cx="2234171" cy="475909"/>
            </a:xfrm>
            <a:custGeom>
              <a:avLst/>
              <a:gdLst/>
              <a:ahLst/>
              <a:cxnLst/>
              <a:rect l="0" t="0" r="0" b="0"/>
              <a:pathLst>
                <a:path w="2233295" h="476428">
                  <a:moveTo>
                    <a:pt x="0" y="0"/>
                  </a:moveTo>
                  <a:lnTo>
                    <a:pt x="2233295" y="0"/>
                  </a:lnTo>
                  <a:lnTo>
                    <a:pt x="2233295" y="476428"/>
                  </a:lnTo>
                  <a:lnTo>
                    <a:pt x="0" y="47642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0D8E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Shape 25509"/>
            <p:cNvSpPr/>
            <p:nvPr/>
          </p:nvSpPr>
          <p:spPr>
            <a:xfrm>
              <a:off x="677442" y="2434203"/>
              <a:ext cx="3217126" cy="477034"/>
            </a:xfrm>
            <a:custGeom>
              <a:avLst/>
              <a:gdLst/>
              <a:ahLst/>
              <a:cxnLst/>
              <a:rect l="0" t="0" r="0" b="0"/>
              <a:pathLst>
                <a:path w="3217926" h="476428">
                  <a:moveTo>
                    <a:pt x="0" y="0"/>
                  </a:moveTo>
                  <a:lnTo>
                    <a:pt x="3217926" y="0"/>
                  </a:lnTo>
                  <a:lnTo>
                    <a:pt x="3217926" y="476428"/>
                  </a:lnTo>
                  <a:lnTo>
                    <a:pt x="0" y="47642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9EDF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Shape 25510"/>
            <p:cNvSpPr/>
            <p:nvPr/>
          </p:nvSpPr>
          <p:spPr>
            <a:xfrm>
              <a:off x="3894568" y="2434203"/>
              <a:ext cx="2234171" cy="477034"/>
            </a:xfrm>
            <a:custGeom>
              <a:avLst/>
              <a:gdLst/>
              <a:ahLst/>
              <a:cxnLst/>
              <a:rect l="0" t="0" r="0" b="0"/>
              <a:pathLst>
                <a:path w="2233295" h="476428">
                  <a:moveTo>
                    <a:pt x="0" y="0"/>
                  </a:moveTo>
                  <a:lnTo>
                    <a:pt x="2233295" y="0"/>
                  </a:lnTo>
                  <a:lnTo>
                    <a:pt x="2233295" y="476428"/>
                  </a:lnTo>
                  <a:lnTo>
                    <a:pt x="0" y="47642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9EDF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Shape 1774"/>
            <p:cNvSpPr/>
            <p:nvPr/>
          </p:nvSpPr>
          <p:spPr>
            <a:xfrm>
              <a:off x="3894568" y="1475635"/>
              <a:ext cx="0" cy="1441227"/>
            </a:xfrm>
            <a:custGeom>
              <a:avLst/>
              <a:gdLst/>
              <a:ahLst/>
              <a:cxnLst/>
              <a:rect l="0" t="0" r="0" b="0"/>
              <a:pathLst>
                <a:path h="1441958">
                  <a:moveTo>
                    <a:pt x="0" y="0"/>
                  </a:moveTo>
                  <a:lnTo>
                    <a:pt x="0" y="1441958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Shape 1775"/>
            <p:cNvSpPr/>
            <p:nvPr/>
          </p:nvSpPr>
          <p:spPr>
            <a:xfrm>
              <a:off x="670436" y="1958294"/>
              <a:ext cx="5464308" cy="0"/>
            </a:xfrm>
            <a:custGeom>
              <a:avLst/>
              <a:gdLst/>
              <a:ahLst/>
              <a:cxnLst/>
              <a:rect l="0" t="0" r="0" b="0"/>
              <a:pathLst>
                <a:path w="5463947">
                  <a:moveTo>
                    <a:pt x="0" y="0"/>
                  </a:moveTo>
                  <a:lnTo>
                    <a:pt x="5463947" y="0"/>
                  </a:lnTo>
                </a:path>
              </a:pathLst>
            </a:custGeom>
            <a:ln w="381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Shape 1776"/>
            <p:cNvSpPr/>
            <p:nvPr/>
          </p:nvSpPr>
          <p:spPr>
            <a:xfrm>
              <a:off x="670436" y="2434203"/>
              <a:ext cx="5464308" cy="0"/>
            </a:xfrm>
            <a:custGeom>
              <a:avLst/>
              <a:gdLst/>
              <a:ahLst/>
              <a:cxnLst/>
              <a:rect l="0" t="0" r="0" b="0"/>
              <a:pathLst>
                <a:path w="5463947">
                  <a:moveTo>
                    <a:pt x="0" y="0"/>
                  </a:moveTo>
                  <a:lnTo>
                    <a:pt x="5463947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Shape 1777"/>
            <p:cNvSpPr/>
            <p:nvPr/>
          </p:nvSpPr>
          <p:spPr>
            <a:xfrm>
              <a:off x="677442" y="1475635"/>
              <a:ext cx="0" cy="1441227"/>
            </a:xfrm>
            <a:custGeom>
              <a:avLst/>
              <a:gdLst/>
              <a:ahLst/>
              <a:cxnLst/>
              <a:rect l="0" t="0" r="0" b="0"/>
              <a:pathLst>
                <a:path h="1441958">
                  <a:moveTo>
                    <a:pt x="0" y="0"/>
                  </a:moveTo>
                  <a:lnTo>
                    <a:pt x="0" y="1441958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Shape 1778"/>
            <p:cNvSpPr/>
            <p:nvPr/>
          </p:nvSpPr>
          <p:spPr>
            <a:xfrm>
              <a:off x="6128739" y="1475635"/>
              <a:ext cx="0" cy="1441227"/>
            </a:xfrm>
            <a:custGeom>
              <a:avLst/>
              <a:gdLst/>
              <a:ahLst/>
              <a:cxnLst/>
              <a:rect l="0" t="0" r="0" b="0"/>
              <a:pathLst>
                <a:path h="1441958">
                  <a:moveTo>
                    <a:pt x="0" y="0"/>
                  </a:moveTo>
                  <a:lnTo>
                    <a:pt x="0" y="1441958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Shape 1779"/>
            <p:cNvSpPr/>
            <p:nvPr/>
          </p:nvSpPr>
          <p:spPr>
            <a:xfrm>
              <a:off x="670436" y="1481260"/>
              <a:ext cx="5464308" cy="0"/>
            </a:xfrm>
            <a:custGeom>
              <a:avLst/>
              <a:gdLst/>
              <a:ahLst/>
              <a:cxnLst/>
              <a:rect l="0" t="0" r="0" b="0"/>
              <a:pathLst>
                <a:path w="5463947">
                  <a:moveTo>
                    <a:pt x="0" y="0"/>
                  </a:moveTo>
                  <a:lnTo>
                    <a:pt x="5463947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Shape 1780"/>
            <p:cNvSpPr/>
            <p:nvPr/>
          </p:nvSpPr>
          <p:spPr>
            <a:xfrm>
              <a:off x="670436" y="2911237"/>
              <a:ext cx="5464308" cy="0"/>
            </a:xfrm>
            <a:custGeom>
              <a:avLst/>
              <a:gdLst/>
              <a:ahLst/>
              <a:cxnLst/>
              <a:rect l="0" t="0" r="0" b="0"/>
              <a:pathLst>
                <a:path w="5463947">
                  <a:moveTo>
                    <a:pt x="0" y="0"/>
                  </a:moveTo>
                  <a:lnTo>
                    <a:pt x="5463947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555" name="Rectangle 1781"/>
            <p:cNvSpPr>
              <a:spLocks noChangeArrowheads="1"/>
            </p:cNvSpPr>
            <p:nvPr/>
          </p:nvSpPr>
          <p:spPr bwMode="auto">
            <a:xfrm>
              <a:off x="768531" y="1570142"/>
              <a:ext cx="3140050" cy="309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107000"/>
                </a:lnSpc>
                <a:spcAft>
                  <a:spcPts val="775"/>
                </a:spcAft>
              </a:pPr>
              <a:r>
                <a:rPr lang="ru-RU" b="1" dirty="0">
                  <a:solidFill>
                    <a:srgbClr val="000000"/>
                  </a:solidFill>
                  <a:cs typeface="Calibri" pitchFamily="34" charset="0"/>
                </a:rPr>
                <a:t>Известная информация</a:t>
              </a:r>
              <a:endParaRPr lang="ru-RU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65556" name="Rectangle 1782"/>
            <p:cNvSpPr>
              <a:spLocks noChangeArrowheads="1"/>
            </p:cNvSpPr>
            <p:nvPr/>
          </p:nvSpPr>
          <p:spPr bwMode="auto">
            <a:xfrm>
              <a:off x="3986658" y="1570142"/>
              <a:ext cx="2120205" cy="309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107000"/>
                </a:lnSpc>
                <a:spcAft>
                  <a:spcPts val="775"/>
                </a:spcAft>
              </a:pPr>
              <a:r>
                <a:rPr lang="ru-RU" b="1" dirty="0">
                  <a:solidFill>
                    <a:srgbClr val="000000"/>
                  </a:solidFill>
                  <a:cs typeface="Calibri" pitchFamily="34" charset="0"/>
                </a:rPr>
                <a:t>Новая информация</a:t>
              </a:r>
              <a:endParaRPr lang="ru-RU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pic>
          <p:nvPicPr>
            <p:cNvPr id="65557" name="Picture 2505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1888" y="2748281"/>
              <a:ext cx="5538216" cy="2380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Shape 25511"/>
            <p:cNvSpPr/>
            <p:nvPr/>
          </p:nvSpPr>
          <p:spPr>
            <a:xfrm>
              <a:off x="1042798" y="2911237"/>
              <a:ext cx="5039896" cy="1929512"/>
            </a:xfrm>
            <a:custGeom>
              <a:avLst/>
              <a:gdLst/>
              <a:ahLst/>
              <a:cxnLst/>
              <a:rect l="0" t="0" r="0" b="0"/>
              <a:pathLst>
                <a:path w="5039868" h="1929384">
                  <a:moveTo>
                    <a:pt x="0" y="0"/>
                  </a:moveTo>
                  <a:lnTo>
                    <a:pt x="5039868" y="0"/>
                  </a:lnTo>
                  <a:lnTo>
                    <a:pt x="5039868" y="1929384"/>
                  </a:lnTo>
                  <a:lnTo>
                    <a:pt x="0" y="1929384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2F2F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65559" name="Picture 178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0857" y="2910841"/>
              <a:ext cx="5460400" cy="1929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Rectangle 1183"/>
          <p:cNvSpPr>
            <a:spLocks noChangeArrowheads="1"/>
          </p:cNvSpPr>
          <p:nvPr/>
        </p:nvSpPr>
        <p:spPr bwMode="auto">
          <a:xfrm>
            <a:off x="2895600" y="231775"/>
            <a:ext cx="62484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7000"/>
              </a:lnSpc>
              <a:spcAft>
                <a:spcPts val="775"/>
              </a:spcAft>
            </a:pPr>
            <a:r>
              <a:rPr lang="ru-RU" sz="3200" dirty="0" smtClean="0">
                <a:solidFill>
                  <a:srgbClr val="172440"/>
                </a:solidFill>
                <a:latin typeface="Calibri" pitchFamily="34" charset="0"/>
                <a:cs typeface="Calibri" pitchFamily="34" charset="0"/>
              </a:rPr>
              <a:t>Стратегии текстовой деятельности</a:t>
            </a:r>
            <a:endParaRPr lang="ru-RU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1186"/>
          <p:cNvSpPr>
            <a:spLocks noChangeArrowheads="1"/>
          </p:cNvSpPr>
          <p:nvPr/>
        </p:nvSpPr>
        <p:spPr bwMode="auto">
          <a:xfrm>
            <a:off x="3581400" y="841375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07000"/>
              </a:lnSpc>
            </a:pPr>
            <a:r>
              <a:rPr lang="ru-RU" sz="2400" b="1" dirty="0" smtClean="0">
                <a:solidFill>
                  <a:srgbClr val="D60000"/>
                </a:solidFill>
                <a:cs typeface="Calibri" pitchFamily="34" charset="0"/>
              </a:rPr>
              <a:t>«БОРТОВОЙ ЖУРНАЛ»</a:t>
            </a:r>
          </a:p>
          <a:p>
            <a:pPr algn="ctr">
              <a:lnSpc>
                <a:spcPct val="107000"/>
              </a:lnSpc>
            </a:pPr>
            <a:r>
              <a:rPr lang="ru-RU" sz="2400" b="1" dirty="0" smtClean="0">
                <a:solidFill>
                  <a:srgbClr val="FF0000"/>
                </a:solidFill>
                <a:cs typeface="Calibri" pitchFamily="34" charset="0"/>
              </a:rPr>
              <a:t> </a:t>
            </a:r>
            <a:endParaRPr lang="ru-RU" sz="2400" dirty="0" smtClean="0">
              <a:solidFill>
                <a:srgbClr val="FF0000"/>
              </a:solidFill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17563" y="1450975"/>
            <a:ext cx="10252075" cy="52578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FontTx/>
              <a:buNone/>
              <a:defRPr/>
            </a:pPr>
            <a:r>
              <a:rPr lang="ru-RU" dirty="0" smtClean="0"/>
              <a:t>Цель </a:t>
            </a:r>
            <a:r>
              <a:rPr lang="ru-RU" dirty="0"/>
              <a:t>- управление процессом осмысления текста во время его чтения</a:t>
            </a:r>
            <a:r>
              <a:rPr lang="ru-RU" dirty="0" smtClean="0"/>
              <a:t>.</a:t>
            </a:r>
          </a:p>
          <a:p>
            <a:pPr marL="0" indent="0" algn="just">
              <a:buFontTx/>
              <a:buNone/>
              <a:defRPr/>
            </a:pPr>
            <a:endParaRPr lang="ru-RU" dirty="0"/>
          </a:p>
          <a:p>
            <a:pPr marL="0" indent="0" algn="just">
              <a:buFontTx/>
              <a:buNone/>
              <a:defRPr/>
            </a:pPr>
            <a:r>
              <a:rPr lang="ru-RU" dirty="0"/>
              <a:t>Суть заключается в чтении отрывка текста и ответов на вопросы к нему до перехода к чтению следующего отрывка. </a:t>
            </a:r>
            <a:endParaRPr lang="ru-RU" dirty="0" smtClean="0"/>
          </a:p>
          <a:p>
            <a:pPr marL="0" indent="0" algn="just">
              <a:buFontTx/>
              <a:buNone/>
              <a:defRPr/>
            </a:pPr>
            <a:endParaRPr lang="ru-RU" dirty="0" smtClean="0"/>
          </a:p>
          <a:p>
            <a:pPr marL="0" indent="0" algn="just">
              <a:buFontTx/>
              <a:buNone/>
              <a:defRPr/>
            </a:pPr>
            <a:r>
              <a:rPr lang="ru-RU" dirty="0" smtClean="0"/>
              <a:t>Вопросы </a:t>
            </a:r>
            <a:r>
              <a:rPr lang="ru-RU" dirty="0"/>
              <a:t>должны быть направлены на контроль общего понимания прочитанного отрывка и прогнозирование содержания последующего. </a:t>
            </a:r>
            <a:endParaRPr lang="ru-RU" dirty="0" smtClean="0"/>
          </a:p>
          <a:p>
            <a:pPr marL="0" indent="0" algn="just">
              <a:buFontTx/>
              <a:buNone/>
              <a:defRPr/>
            </a:pPr>
            <a:endParaRPr lang="ru-RU" dirty="0" smtClean="0"/>
          </a:p>
          <a:p>
            <a:pPr marL="0" indent="0" algn="just">
              <a:buFontTx/>
              <a:buNone/>
              <a:defRPr/>
            </a:pPr>
            <a:r>
              <a:rPr lang="ru-RU" dirty="0" smtClean="0"/>
              <a:t>При </a:t>
            </a:r>
            <a:r>
              <a:rPr lang="ru-RU" dirty="0"/>
              <a:t>чтении следующего отрывка читатель подтверждает или отклоняет свою гипотезу, сравнивая ее с содержанием текста.</a:t>
            </a:r>
          </a:p>
          <a:p>
            <a:pPr marL="0" indent="0" algn="just">
              <a:buFontTx/>
              <a:buNone/>
              <a:defRPr/>
            </a:pPr>
            <a:endParaRPr lang="ru-RU" dirty="0" smtClean="0"/>
          </a:p>
          <a:p>
            <a:pPr marL="0" indent="0" algn="just">
              <a:buFontTx/>
              <a:buNone/>
              <a:defRPr/>
            </a:pPr>
            <a:endParaRPr lang="ru-RU" dirty="0" smtClean="0"/>
          </a:p>
          <a:p>
            <a:pPr marL="0" indent="0" algn="ctr">
              <a:buFontTx/>
              <a:buNone/>
              <a:defRPr/>
            </a:pPr>
            <a:r>
              <a:rPr lang="ru-RU" sz="2400" dirty="0" smtClean="0"/>
              <a:t>По </a:t>
            </a:r>
            <a:r>
              <a:rPr lang="ru-RU" sz="2400" dirty="0"/>
              <a:t>результатам исследования Международной ассоциации чтения, </a:t>
            </a:r>
            <a:endParaRPr lang="ru-RU" sz="2400" dirty="0" smtClean="0"/>
          </a:p>
          <a:p>
            <a:pPr marL="0" indent="0" algn="ctr">
              <a:buFontTx/>
              <a:buNone/>
              <a:defRPr/>
            </a:pPr>
            <a:r>
              <a:rPr lang="ru-RU" sz="2400" dirty="0" smtClean="0"/>
              <a:t>проведенного </a:t>
            </a:r>
            <a:r>
              <a:rPr lang="ru-RU" sz="2400" dirty="0"/>
              <a:t>в 2006-2007 году, </a:t>
            </a:r>
            <a:endParaRPr lang="ru-RU" sz="2400" dirty="0" smtClean="0"/>
          </a:p>
          <a:p>
            <a:pPr marL="0" indent="0" algn="ctr">
              <a:buFontTx/>
              <a:buNone/>
              <a:defRPr/>
            </a:pPr>
            <a:r>
              <a:rPr lang="ru-RU" sz="2400" dirty="0" smtClean="0"/>
              <a:t>данная </a:t>
            </a:r>
            <a:r>
              <a:rPr lang="ru-RU" sz="2400" dirty="0"/>
              <a:t>стратегия была признана учителями многих стран </a:t>
            </a:r>
            <a:endParaRPr lang="ru-RU" sz="2400" dirty="0" smtClean="0"/>
          </a:p>
          <a:p>
            <a:pPr marL="0" indent="0" algn="ctr">
              <a:buFontTx/>
              <a:buNone/>
              <a:defRPr/>
            </a:pPr>
            <a:r>
              <a:rPr lang="ru-RU" sz="2400" dirty="0" smtClean="0"/>
              <a:t>одной </a:t>
            </a:r>
            <a:r>
              <a:rPr lang="ru-RU" sz="2400" dirty="0"/>
              <a:t>из самых эффективных в работе со </a:t>
            </a:r>
            <a:r>
              <a:rPr lang="ru-RU" sz="2400" dirty="0" err="1"/>
              <a:t>слабочитающими</a:t>
            </a:r>
            <a:r>
              <a:rPr lang="ru-RU" sz="2400" dirty="0"/>
              <a:t> детьми.</a:t>
            </a:r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  <p:sp>
        <p:nvSpPr>
          <p:cNvPr id="4" name="Rectangle 1186"/>
          <p:cNvSpPr>
            <a:spLocks noChangeArrowheads="1"/>
          </p:cNvSpPr>
          <p:nvPr/>
        </p:nvSpPr>
        <p:spPr bwMode="auto">
          <a:xfrm>
            <a:off x="3429000" y="841375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07000"/>
              </a:lnSpc>
            </a:pPr>
            <a:r>
              <a:rPr lang="ru-RU" sz="2400" b="1" dirty="0" smtClean="0">
                <a:solidFill>
                  <a:srgbClr val="D60000"/>
                </a:solidFill>
                <a:cs typeface="Calibri" pitchFamily="34" charset="0"/>
              </a:rPr>
              <a:t>«ЧТЕНИЕ с ОСТАНОВКАМИ»</a:t>
            </a:r>
          </a:p>
          <a:p>
            <a:pPr algn="ctr">
              <a:lnSpc>
                <a:spcPct val="107000"/>
              </a:lnSpc>
            </a:pPr>
            <a:r>
              <a:rPr lang="ru-RU" sz="2400" b="1" dirty="0" smtClean="0">
                <a:solidFill>
                  <a:srgbClr val="FF0000"/>
                </a:solidFill>
                <a:cs typeface="Calibri" pitchFamily="34" charset="0"/>
              </a:rPr>
              <a:t> </a:t>
            </a:r>
            <a:endParaRPr lang="ru-RU" sz="2400" dirty="0" smtClean="0">
              <a:solidFill>
                <a:srgbClr val="FF0000"/>
              </a:solidFill>
              <a:cs typeface="Calibri" pitchFamily="34" charset="0"/>
            </a:endParaRPr>
          </a:p>
        </p:txBody>
      </p:sp>
      <p:sp>
        <p:nvSpPr>
          <p:cNvPr id="7" name="Rectangle 1183"/>
          <p:cNvSpPr>
            <a:spLocks noChangeArrowheads="1"/>
          </p:cNvSpPr>
          <p:nvPr/>
        </p:nvSpPr>
        <p:spPr bwMode="auto">
          <a:xfrm>
            <a:off x="2667000" y="231775"/>
            <a:ext cx="62484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7000"/>
              </a:lnSpc>
              <a:spcAft>
                <a:spcPts val="775"/>
              </a:spcAft>
            </a:pPr>
            <a:r>
              <a:rPr lang="ru-RU" sz="3200" dirty="0" smtClean="0">
                <a:solidFill>
                  <a:srgbClr val="172440"/>
                </a:solidFill>
                <a:latin typeface="Calibri" pitchFamily="34" charset="0"/>
                <a:cs typeface="Calibri" pitchFamily="34" charset="0"/>
              </a:rPr>
              <a:t>Стратегии текстовой деятельности</a:t>
            </a:r>
            <a:endParaRPr lang="ru-RU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3"/>
          <p:cNvSpPr>
            <a:spLocks noChangeArrowheads="1"/>
          </p:cNvSpPr>
          <p:nvPr/>
        </p:nvSpPr>
        <p:spPr bwMode="auto">
          <a:xfrm>
            <a:off x="0" y="339725"/>
            <a:ext cx="15324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54" tIns="44577" rIns="89154" bIns="44577" anchor="ctr">
            <a:spAutoFit/>
          </a:bodyPr>
          <a:lstStyle/>
          <a:p>
            <a:endParaRPr lang="ru-RU"/>
          </a:p>
        </p:txBody>
      </p:sp>
      <p:grpSp>
        <p:nvGrpSpPr>
          <p:cNvPr id="2" name="Group 22080"/>
          <p:cNvGrpSpPr>
            <a:grpSpLocks/>
          </p:cNvGrpSpPr>
          <p:nvPr/>
        </p:nvGrpSpPr>
        <p:grpSpPr bwMode="auto">
          <a:xfrm>
            <a:off x="228603" y="1298575"/>
            <a:ext cx="12191997" cy="5221288"/>
            <a:chOff x="-165835" y="858840"/>
            <a:chExt cx="7733619" cy="4223988"/>
          </a:xfrm>
        </p:grpSpPr>
        <p:sp>
          <p:nvSpPr>
            <p:cNvPr id="67594" name="Rectangle 1897"/>
            <p:cNvSpPr>
              <a:spLocks noChangeArrowheads="1"/>
            </p:cNvSpPr>
            <p:nvPr/>
          </p:nvSpPr>
          <p:spPr bwMode="auto">
            <a:xfrm>
              <a:off x="-165835" y="858840"/>
              <a:ext cx="7395273" cy="306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ts val="2000"/>
                </a:lnSpc>
              </a:pPr>
              <a:r>
                <a:rPr lang="ru-RU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(система </a:t>
              </a:r>
              <a:r>
                <a:rPr lang="ru-RU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последовательности вопросов,  </a:t>
              </a:r>
              <a:r>
                <a:rPr lang="ru-RU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основанная </a:t>
              </a:r>
              <a:r>
                <a:rPr lang="ru-RU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на </a:t>
              </a:r>
              <a:r>
                <a:rPr lang="ru-RU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созданной </a:t>
              </a:r>
              <a:r>
                <a:rPr lang="ru-RU" dirty="0" err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Б.Блумом</a:t>
              </a:r>
              <a:r>
                <a:rPr lang="ru-RU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,  </a:t>
              </a:r>
            </a:p>
            <a:p>
              <a:pPr algn="ctr">
                <a:lnSpc>
                  <a:spcPts val="2000"/>
                </a:lnSpc>
              </a:pPr>
              <a:r>
                <a:rPr lang="ru-RU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таксономии учебных целей по уровням познавательной деятельности) </a:t>
              </a:r>
              <a:endParaRPr lang="ru-RU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Shape 1903"/>
            <p:cNvSpPr/>
            <p:nvPr/>
          </p:nvSpPr>
          <p:spPr>
            <a:xfrm>
              <a:off x="639577" y="1569045"/>
              <a:ext cx="2903610" cy="3513783"/>
            </a:xfrm>
            <a:custGeom>
              <a:avLst/>
              <a:gdLst/>
              <a:ahLst/>
              <a:cxnLst/>
              <a:rect l="0" t="0" r="0" b="0"/>
              <a:pathLst>
                <a:path w="2902966" h="3513742">
                  <a:moveTo>
                    <a:pt x="1993138" y="0"/>
                  </a:moveTo>
                  <a:lnTo>
                    <a:pt x="2902966" y="437769"/>
                  </a:lnTo>
                  <a:lnTo>
                    <a:pt x="2463927" y="1459611"/>
                  </a:lnTo>
                  <a:lnTo>
                    <a:pt x="2346198" y="1094740"/>
                  </a:lnTo>
                  <a:cubicBezTo>
                    <a:pt x="1128014" y="1514348"/>
                    <a:pt x="345986" y="2320620"/>
                    <a:pt x="0" y="3513742"/>
                  </a:cubicBezTo>
                  <a:cubicBezTo>
                    <a:pt x="107379" y="2109851"/>
                    <a:pt x="811022" y="1060196"/>
                    <a:pt x="2110867" y="364998"/>
                  </a:cubicBezTo>
                  <a:lnTo>
                    <a:pt x="199313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8D3E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Shape 1904"/>
            <p:cNvSpPr/>
            <p:nvPr/>
          </p:nvSpPr>
          <p:spPr>
            <a:xfrm>
              <a:off x="738090" y="4465090"/>
              <a:ext cx="118721" cy="118154"/>
            </a:xfrm>
            <a:custGeom>
              <a:avLst/>
              <a:gdLst/>
              <a:ahLst/>
              <a:cxnLst/>
              <a:rect l="0" t="0" r="0" b="0"/>
              <a:pathLst>
                <a:path w="118872" h="118872">
                  <a:moveTo>
                    <a:pt x="59436" y="0"/>
                  </a:moveTo>
                  <a:cubicBezTo>
                    <a:pt x="92265" y="0"/>
                    <a:pt x="118872" y="26607"/>
                    <a:pt x="118872" y="59436"/>
                  </a:cubicBezTo>
                  <a:cubicBezTo>
                    <a:pt x="118872" y="92265"/>
                    <a:pt x="92265" y="118872"/>
                    <a:pt x="59436" y="118872"/>
                  </a:cubicBezTo>
                  <a:cubicBezTo>
                    <a:pt x="26607" y="118872"/>
                    <a:pt x="0" y="92265"/>
                    <a:pt x="0" y="59436"/>
                  </a:cubicBezTo>
                  <a:cubicBezTo>
                    <a:pt x="0" y="26607"/>
                    <a:pt x="26607" y="0"/>
                    <a:pt x="5943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064A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Shape 1905"/>
            <p:cNvSpPr/>
            <p:nvPr/>
          </p:nvSpPr>
          <p:spPr>
            <a:xfrm>
              <a:off x="738090" y="4465090"/>
              <a:ext cx="118721" cy="118154"/>
            </a:xfrm>
            <a:custGeom>
              <a:avLst/>
              <a:gdLst/>
              <a:ahLst/>
              <a:cxnLst/>
              <a:rect l="0" t="0" r="0" b="0"/>
              <a:pathLst>
                <a:path w="118872" h="118872">
                  <a:moveTo>
                    <a:pt x="0" y="59436"/>
                  </a:moveTo>
                  <a:cubicBezTo>
                    <a:pt x="0" y="26607"/>
                    <a:pt x="26607" y="0"/>
                    <a:pt x="59436" y="0"/>
                  </a:cubicBezTo>
                  <a:cubicBezTo>
                    <a:pt x="92265" y="0"/>
                    <a:pt x="118872" y="26607"/>
                    <a:pt x="118872" y="59436"/>
                  </a:cubicBezTo>
                  <a:cubicBezTo>
                    <a:pt x="118872" y="92265"/>
                    <a:pt x="92265" y="118872"/>
                    <a:pt x="59436" y="118872"/>
                  </a:cubicBezTo>
                  <a:cubicBezTo>
                    <a:pt x="26607" y="118872"/>
                    <a:pt x="0" y="92265"/>
                    <a:pt x="0" y="59436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02" name="Rectangle 1906"/>
            <p:cNvSpPr>
              <a:spLocks noChangeArrowheads="1"/>
            </p:cNvSpPr>
            <p:nvPr/>
          </p:nvSpPr>
          <p:spPr bwMode="auto">
            <a:xfrm>
              <a:off x="916171" y="4336662"/>
              <a:ext cx="810839" cy="273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1600" dirty="0">
                  <a:solidFill>
                    <a:srgbClr val="000000"/>
                  </a:solidFill>
                  <a:cs typeface="Calibri" pitchFamily="34" charset="0"/>
                </a:rPr>
                <a:t>знание</a:t>
              </a:r>
            </a:p>
          </p:txBody>
        </p:sp>
        <p:sp>
          <p:nvSpPr>
            <p:cNvPr id="21" name="Shape 1907"/>
            <p:cNvSpPr/>
            <p:nvPr/>
          </p:nvSpPr>
          <p:spPr>
            <a:xfrm>
              <a:off x="1124565" y="3499314"/>
              <a:ext cx="214708" cy="215759"/>
            </a:xfrm>
            <a:custGeom>
              <a:avLst/>
              <a:gdLst/>
              <a:ahLst/>
              <a:cxnLst/>
              <a:rect l="0" t="0" r="0" b="0"/>
              <a:pathLst>
                <a:path w="214884" h="214884">
                  <a:moveTo>
                    <a:pt x="107442" y="0"/>
                  </a:moveTo>
                  <a:cubicBezTo>
                    <a:pt x="166751" y="0"/>
                    <a:pt x="214884" y="48133"/>
                    <a:pt x="214884" y="107442"/>
                  </a:cubicBezTo>
                  <a:cubicBezTo>
                    <a:pt x="214884" y="166751"/>
                    <a:pt x="166751" y="214884"/>
                    <a:pt x="107442" y="214884"/>
                  </a:cubicBezTo>
                  <a:cubicBezTo>
                    <a:pt x="48108" y="214884"/>
                    <a:pt x="0" y="166751"/>
                    <a:pt x="0" y="107442"/>
                  </a:cubicBezTo>
                  <a:cubicBezTo>
                    <a:pt x="0" y="48133"/>
                    <a:pt x="48108" y="0"/>
                    <a:pt x="107442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767B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Shape 1908"/>
            <p:cNvSpPr/>
            <p:nvPr/>
          </p:nvSpPr>
          <p:spPr>
            <a:xfrm>
              <a:off x="1124565" y="3499314"/>
              <a:ext cx="214708" cy="215759"/>
            </a:xfrm>
            <a:custGeom>
              <a:avLst/>
              <a:gdLst/>
              <a:ahLst/>
              <a:cxnLst/>
              <a:rect l="0" t="0" r="0" b="0"/>
              <a:pathLst>
                <a:path w="214884" h="214884">
                  <a:moveTo>
                    <a:pt x="0" y="107442"/>
                  </a:moveTo>
                  <a:cubicBezTo>
                    <a:pt x="0" y="48133"/>
                    <a:pt x="48108" y="0"/>
                    <a:pt x="107442" y="0"/>
                  </a:cubicBezTo>
                  <a:cubicBezTo>
                    <a:pt x="166751" y="0"/>
                    <a:pt x="214884" y="48133"/>
                    <a:pt x="214884" y="107442"/>
                  </a:cubicBezTo>
                  <a:cubicBezTo>
                    <a:pt x="214884" y="166751"/>
                    <a:pt x="166751" y="214884"/>
                    <a:pt x="107442" y="214884"/>
                  </a:cubicBezTo>
                  <a:cubicBezTo>
                    <a:pt x="48108" y="214884"/>
                    <a:pt x="0" y="166751"/>
                    <a:pt x="0" y="107442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05" name="Rectangle 1909"/>
            <p:cNvSpPr>
              <a:spLocks noChangeArrowheads="1"/>
            </p:cNvSpPr>
            <p:nvPr/>
          </p:nvSpPr>
          <p:spPr bwMode="auto">
            <a:xfrm>
              <a:off x="1380888" y="3477481"/>
              <a:ext cx="1342621" cy="27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dirty="0">
                  <a:solidFill>
                    <a:srgbClr val="000000"/>
                  </a:solidFill>
                  <a:cs typeface="Calibri" pitchFamily="34" charset="0"/>
                </a:rPr>
                <a:t>понимание</a:t>
              </a:r>
            </a:p>
          </p:txBody>
        </p:sp>
        <p:sp>
          <p:nvSpPr>
            <p:cNvPr id="24" name="Shape 1910"/>
            <p:cNvSpPr/>
            <p:nvPr/>
          </p:nvSpPr>
          <p:spPr>
            <a:xfrm>
              <a:off x="2003605" y="2487303"/>
              <a:ext cx="296802" cy="297952"/>
            </a:xfrm>
            <a:custGeom>
              <a:avLst/>
              <a:gdLst/>
              <a:ahLst/>
              <a:cxnLst/>
              <a:rect l="0" t="0" r="0" b="0"/>
              <a:pathLst>
                <a:path w="297180" h="297180">
                  <a:moveTo>
                    <a:pt x="148590" y="0"/>
                  </a:moveTo>
                  <a:cubicBezTo>
                    <a:pt x="230632" y="0"/>
                    <a:pt x="297180" y="66548"/>
                    <a:pt x="297180" y="148590"/>
                  </a:cubicBezTo>
                  <a:cubicBezTo>
                    <a:pt x="297180" y="230632"/>
                    <a:pt x="230632" y="297180"/>
                    <a:pt x="148590" y="297180"/>
                  </a:cubicBezTo>
                  <a:cubicBezTo>
                    <a:pt x="66548" y="297180"/>
                    <a:pt x="0" y="230632"/>
                    <a:pt x="0" y="148590"/>
                  </a:cubicBezTo>
                  <a:cubicBezTo>
                    <a:pt x="0" y="66548"/>
                    <a:pt x="66548" y="0"/>
                    <a:pt x="148590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BACC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Shape 1911"/>
            <p:cNvSpPr/>
            <p:nvPr/>
          </p:nvSpPr>
          <p:spPr>
            <a:xfrm>
              <a:off x="2003605" y="2487303"/>
              <a:ext cx="296802" cy="297952"/>
            </a:xfrm>
            <a:custGeom>
              <a:avLst/>
              <a:gdLst/>
              <a:ahLst/>
              <a:cxnLst/>
              <a:rect l="0" t="0" r="0" b="0"/>
              <a:pathLst>
                <a:path w="297180" h="297180">
                  <a:moveTo>
                    <a:pt x="0" y="148590"/>
                  </a:moveTo>
                  <a:cubicBezTo>
                    <a:pt x="0" y="66548"/>
                    <a:pt x="66548" y="0"/>
                    <a:pt x="148590" y="0"/>
                  </a:cubicBezTo>
                  <a:cubicBezTo>
                    <a:pt x="230632" y="0"/>
                    <a:pt x="297180" y="66548"/>
                    <a:pt x="297180" y="148590"/>
                  </a:cubicBezTo>
                  <a:cubicBezTo>
                    <a:pt x="297180" y="230632"/>
                    <a:pt x="230632" y="297180"/>
                    <a:pt x="148590" y="297180"/>
                  </a:cubicBezTo>
                  <a:cubicBezTo>
                    <a:pt x="66548" y="297180"/>
                    <a:pt x="0" y="230632"/>
                    <a:pt x="0" y="148590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08" name="Rectangle 1912"/>
            <p:cNvSpPr>
              <a:spLocks noChangeArrowheads="1"/>
            </p:cNvSpPr>
            <p:nvPr/>
          </p:nvSpPr>
          <p:spPr bwMode="auto">
            <a:xfrm>
              <a:off x="2326930" y="2473176"/>
              <a:ext cx="1448647" cy="27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000" dirty="0" smtClean="0">
                  <a:solidFill>
                    <a:srgbClr val="000000"/>
                  </a:solidFill>
                  <a:cs typeface="Calibri" pitchFamily="34" charset="0"/>
                </a:rPr>
                <a:t>   применение</a:t>
              </a:r>
              <a:endParaRPr lang="ru-RU" sz="2000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27" name="Shape 1913"/>
            <p:cNvSpPr/>
            <p:nvPr/>
          </p:nvSpPr>
          <p:spPr>
            <a:xfrm>
              <a:off x="3569710" y="1687198"/>
              <a:ext cx="1079855" cy="431517"/>
            </a:xfrm>
            <a:custGeom>
              <a:avLst/>
              <a:gdLst/>
              <a:ahLst/>
              <a:cxnLst/>
              <a:rect l="0" t="0" r="0" b="0"/>
              <a:pathLst>
                <a:path w="1078992" h="431292">
                  <a:moveTo>
                    <a:pt x="0" y="0"/>
                  </a:moveTo>
                  <a:lnTo>
                    <a:pt x="863346" y="0"/>
                  </a:lnTo>
                  <a:lnTo>
                    <a:pt x="1078992" y="215646"/>
                  </a:lnTo>
                  <a:lnTo>
                    <a:pt x="863346" y="431292"/>
                  </a:lnTo>
                  <a:lnTo>
                    <a:pt x="0" y="431292"/>
                  </a:lnTo>
                  <a:lnTo>
                    <a:pt x="215646" y="2156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504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Shape 1914"/>
            <p:cNvSpPr/>
            <p:nvPr/>
          </p:nvSpPr>
          <p:spPr>
            <a:xfrm>
              <a:off x="3569710" y="1687198"/>
              <a:ext cx="1079855" cy="431517"/>
            </a:xfrm>
            <a:custGeom>
              <a:avLst/>
              <a:gdLst/>
              <a:ahLst/>
              <a:cxnLst/>
              <a:rect l="0" t="0" r="0" b="0"/>
              <a:pathLst>
                <a:path w="1078992" h="431292">
                  <a:moveTo>
                    <a:pt x="0" y="0"/>
                  </a:moveTo>
                  <a:lnTo>
                    <a:pt x="863346" y="0"/>
                  </a:lnTo>
                  <a:lnTo>
                    <a:pt x="1078992" y="215646"/>
                  </a:lnTo>
                  <a:lnTo>
                    <a:pt x="863346" y="431292"/>
                  </a:lnTo>
                  <a:lnTo>
                    <a:pt x="0" y="431292"/>
                  </a:lnTo>
                  <a:lnTo>
                    <a:pt x="215646" y="215646"/>
                  </a:lnTo>
                  <a:close/>
                </a:path>
              </a:pathLst>
            </a:custGeom>
            <a:ln w="25908" cap="flat">
              <a:miter lim="1016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11" name="Rectangle 1915"/>
            <p:cNvSpPr>
              <a:spLocks noChangeArrowheads="1"/>
            </p:cNvSpPr>
            <p:nvPr/>
          </p:nvSpPr>
          <p:spPr bwMode="auto">
            <a:xfrm>
              <a:off x="3845980" y="1721874"/>
              <a:ext cx="704748" cy="241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000" dirty="0">
                  <a:solidFill>
                    <a:srgbClr val="FFFFFF"/>
                  </a:solidFill>
                  <a:cs typeface="Calibri" pitchFamily="34" charset="0"/>
                </a:rPr>
                <a:t>анализ</a:t>
              </a:r>
              <a:endParaRPr lang="ru-RU" sz="2000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30" name="Shape 1916"/>
            <p:cNvSpPr/>
            <p:nvPr/>
          </p:nvSpPr>
          <p:spPr>
            <a:xfrm>
              <a:off x="4542211" y="1698757"/>
              <a:ext cx="1077329" cy="431517"/>
            </a:xfrm>
            <a:custGeom>
              <a:avLst/>
              <a:gdLst/>
              <a:ahLst/>
              <a:cxnLst/>
              <a:rect l="0" t="0" r="0" b="0"/>
              <a:pathLst>
                <a:path w="1077468" h="431292">
                  <a:moveTo>
                    <a:pt x="0" y="0"/>
                  </a:moveTo>
                  <a:lnTo>
                    <a:pt x="861822" y="0"/>
                  </a:lnTo>
                  <a:lnTo>
                    <a:pt x="1077468" y="215646"/>
                  </a:lnTo>
                  <a:lnTo>
                    <a:pt x="861822" y="431292"/>
                  </a:lnTo>
                  <a:lnTo>
                    <a:pt x="0" y="431292"/>
                  </a:lnTo>
                  <a:lnTo>
                    <a:pt x="215646" y="2156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D9B5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Shape 1917"/>
            <p:cNvSpPr/>
            <p:nvPr/>
          </p:nvSpPr>
          <p:spPr>
            <a:xfrm>
              <a:off x="4542211" y="1698757"/>
              <a:ext cx="1077329" cy="431517"/>
            </a:xfrm>
            <a:custGeom>
              <a:avLst/>
              <a:gdLst/>
              <a:ahLst/>
              <a:cxnLst/>
              <a:rect l="0" t="0" r="0" b="0"/>
              <a:pathLst>
                <a:path w="1077468" h="431292">
                  <a:moveTo>
                    <a:pt x="0" y="0"/>
                  </a:moveTo>
                  <a:lnTo>
                    <a:pt x="861822" y="0"/>
                  </a:lnTo>
                  <a:lnTo>
                    <a:pt x="1077468" y="215646"/>
                  </a:lnTo>
                  <a:lnTo>
                    <a:pt x="861822" y="431292"/>
                  </a:lnTo>
                  <a:lnTo>
                    <a:pt x="0" y="431292"/>
                  </a:lnTo>
                  <a:lnTo>
                    <a:pt x="215646" y="215646"/>
                  </a:lnTo>
                  <a:close/>
                </a:path>
              </a:pathLst>
            </a:custGeom>
            <a:ln w="25908" cap="flat">
              <a:miter lim="1016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14" name="Rectangle 1918"/>
            <p:cNvSpPr>
              <a:spLocks noChangeArrowheads="1"/>
            </p:cNvSpPr>
            <p:nvPr/>
          </p:nvSpPr>
          <p:spPr bwMode="auto">
            <a:xfrm>
              <a:off x="4861017" y="1721874"/>
              <a:ext cx="661806" cy="303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000" dirty="0">
                  <a:solidFill>
                    <a:srgbClr val="FFFFFF"/>
                  </a:solidFill>
                  <a:cs typeface="Calibri" pitchFamily="34" charset="0"/>
                </a:rPr>
                <a:t>синтез</a:t>
              </a:r>
              <a:endParaRPr lang="ru-RU" sz="2000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33" name="Shape 1919"/>
            <p:cNvSpPr/>
            <p:nvPr/>
          </p:nvSpPr>
          <p:spPr>
            <a:xfrm>
              <a:off x="5510923" y="1698757"/>
              <a:ext cx="1079856" cy="431517"/>
            </a:xfrm>
            <a:custGeom>
              <a:avLst/>
              <a:gdLst/>
              <a:ahLst/>
              <a:cxnLst/>
              <a:rect l="0" t="0" r="0" b="0"/>
              <a:pathLst>
                <a:path w="1078992" h="431292">
                  <a:moveTo>
                    <a:pt x="0" y="0"/>
                  </a:moveTo>
                  <a:lnTo>
                    <a:pt x="863346" y="0"/>
                  </a:lnTo>
                  <a:lnTo>
                    <a:pt x="1078992" y="215646"/>
                  </a:lnTo>
                  <a:lnTo>
                    <a:pt x="863346" y="431292"/>
                  </a:lnTo>
                  <a:lnTo>
                    <a:pt x="0" y="431292"/>
                  </a:lnTo>
                  <a:lnTo>
                    <a:pt x="215646" y="2156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BBB5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Shape 1920"/>
            <p:cNvSpPr/>
            <p:nvPr/>
          </p:nvSpPr>
          <p:spPr>
            <a:xfrm>
              <a:off x="5510923" y="1698757"/>
              <a:ext cx="1079856" cy="431517"/>
            </a:xfrm>
            <a:custGeom>
              <a:avLst/>
              <a:gdLst/>
              <a:ahLst/>
              <a:cxnLst/>
              <a:rect l="0" t="0" r="0" b="0"/>
              <a:pathLst>
                <a:path w="1078992" h="431292">
                  <a:moveTo>
                    <a:pt x="0" y="0"/>
                  </a:moveTo>
                  <a:lnTo>
                    <a:pt x="863346" y="0"/>
                  </a:lnTo>
                  <a:lnTo>
                    <a:pt x="1078992" y="215646"/>
                  </a:lnTo>
                  <a:lnTo>
                    <a:pt x="863346" y="431292"/>
                  </a:lnTo>
                  <a:lnTo>
                    <a:pt x="0" y="431292"/>
                  </a:lnTo>
                  <a:lnTo>
                    <a:pt x="215646" y="215646"/>
                  </a:lnTo>
                  <a:close/>
                </a:path>
              </a:pathLst>
            </a:custGeom>
            <a:ln w="25908" cap="flat">
              <a:miter lim="1016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17" name="Rectangle 1921"/>
            <p:cNvSpPr>
              <a:spLocks noChangeArrowheads="1"/>
            </p:cNvSpPr>
            <p:nvPr/>
          </p:nvSpPr>
          <p:spPr bwMode="auto">
            <a:xfrm>
              <a:off x="5876055" y="1721874"/>
              <a:ext cx="714851" cy="241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2000" dirty="0">
                  <a:solidFill>
                    <a:srgbClr val="FFFFFF"/>
                  </a:solidFill>
                  <a:cs typeface="Calibri" pitchFamily="34" charset="0"/>
                </a:rPr>
                <a:t>оценка</a:t>
              </a:r>
              <a:endParaRPr lang="ru-RU" sz="2000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67618" name="Rectangle 1922"/>
            <p:cNvSpPr>
              <a:spLocks noChangeArrowheads="1"/>
            </p:cNvSpPr>
            <p:nvPr/>
          </p:nvSpPr>
          <p:spPr bwMode="auto">
            <a:xfrm>
              <a:off x="3652639" y="3694524"/>
              <a:ext cx="3915145" cy="184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dirty="0">
                  <a:solidFill>
                    <a:srgbClr val="000000"/>
                  </a:solidFill>
                  <a:cs typeface="Calibri" pitchFamily="34" charset="0"/>
                </a:rPr>
                <a:t>Возможны два режима </a:t>
              </a:r>
              <a:r>
                <a:rPr lang="ru-RU" dirty="0" smtClean="0">
                  <a:solidFill>
                    <a:srgbClr val="000000"/>
                  </a:solidFill>
                  <a:cs typeface="Calibri" pitchFamily="34" charset="0"/>
                </a:rPr>
                <a:t>использования данного приёма: </a:t>
              </a:r>
            </a:p>
          </p:txBody>
        </p:sp>
        <p:sp>
          <p:nvSpPr>
            <p:cNvPr id="67623" name="Rectangle 1927"/>
            <p:cNvSpPr>
              <a:spLocks noChangeArrowheads="1"/>
            </p:cNvSpPr>
            <p:nvPr/>
          </p:nvSpPr>
          <p:spPr bwMode="auto">
            <a:xfrm>
              <a:off x="3825684" y="3941105"/>
              <a:ext cx="3403754" cy="241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1400" dirty="0" smtClean="0">
                  <a:solidFill>
                    <a:srgbClr val="000000"/>
                  </a:solidFill>
                  <a:cs typeface="Calibri" pitchFamily="34" charset="0"/>
                </a:rPr>
                <a:t>1</a:t>
              </a:r>
              <a:r>
                <a:rPr lang="ru-RU" sz="1600" dirty="0" smtClean="0">
                  <a:solidFill>
                    <a:srgbClr val="000000"/>
                  </a:solidFill>
                  <a:cs typeface="Calibri" pitchFamily="34" charset="0"/>
                </a:rPr>
                <a:t>) учитель </a:t>
              </a:r>
              <a:r>
                <a:rPr lang="ru-RU" sz="1600" dirty="0">
                  <a:solidFill>
                    <a:srgbClr val="000000"/>
                  </a:solidFill>
                  <a:cs typeface="Calibri" pitchFamily="34" charset="0"/>
                </a:rPr>
                <a:t>задаёт </a:t>
              </a:r>
              <a:r>
                <a:rPr lang="ru-RU" sz="1600" dirty="0" smtClean="0">
                  <a:solidFill>
                    <a:srgbClr val="000000"/>
                  </a:solidFill>
                  <a:cs typeface="Calibri" pitchFamily="34" charset="0"/>
                </a:rPr>
                <a:t>соответствующие вопросы по тексту</a:t>
              </a:r>
              <a:endParaRPr lang="ru-RU" sz="1600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67626" name="Rectangle 1930"/>
            <p:cNvSpPr>
              <a:spLocks noChangeArrowheads="1"/>
            </p:cNvSpPr>
            <p:nvPr/>
          </p:nvSpPr>
          <p:spPr bwMode="auto">
            <a:xfrm>
              <a:off x="3797644" y="4249332"/>
              <a:ext cx="3292611" cy="241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1400" dirty="0" smtClean="0">
                  <a:solidFill>
                    <a:srgbClr val="000000"/>
                  </a:solidFill>
                  <a:cs typeface="Calibri" pitchFamily="34" charset="0"/>
                </a:rPr>
                <a:t>2</a:t>
              </a:r>
              <a:r>
                <a:rPr lang="ru-RU" sz="1600" dirty="0" smtClean="0">
                  <a:solidFill>
                    <a:srgbClr val="000000"/>
                  </a:solidFill>
                  <a:cs typeface="Calibri" pitchFamily="34" charset="0"/>
                </a:rPr>
                <a:t>) ученики </a:t>
              </a:r>
              <a:r>
                <a:rPr lang="ru-RU" sz="1600" dirty="0">
                  <a:solidFill>
                    <a:srgbClr val="000000"/>
                  </a:solidFill>
                  <a:cs typeface="Calibri" pitchFamily="34" charset="0"/>
                </a:rPr>
                <a:t>формулируют вопросы.</a:t>
              </a:r>
            </a:p>
          </p:txBody>
        </p:sp>
      </p:grpSp>
      <p:sp>
        <p:nvSpPr>
          <p:cNvPr id="5" name="Rectangle 69"/>
          <p:cNvSpPr>
            <a:spLocks noChangeArrowheads="1"/>
          </p:cNvSpPr>
          <p:nvPr/>
        </p:nvSpPr>
        <p:spPr bwMode="auto">
          <a:xfrm>
            <a:off x="-157163" y="280988"/>
            <a:ext cx="15324138" cy="855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9154" tIns="44577" rIns="89154" bIns="44577" anchor="ctr">
            <a:spAutoFit/>
          </a:bodyPr>
          <a:lstStyle/>
          <a:p>
            <a:pPr defTabSz="891540">
              <a:defRPr/>
            </a:pPr>
            <a:endParaRPr lang="ru-RU" altLang="ru-RU" sz="1073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defTabSz="891540">
              <a:defRPr/>
            </a:pPr>
            <a:r>
              <a:rPr lang="ru-RU" altLang="ru-RU" sz="1073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altLang="ru-RU" sz="1073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altLang="ru-RU" sz="1073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altLang="ru-RU" sz="1073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altLang="ru-RU" sz="1755">
              <a:latin typeface="Arial" panose="020B0604020202020204" pitchFamily="34" charset="0"/>
            </a:endParaRPr>
          </a:p>
        </p:txBody>
      </p:sp>
      <p:sp>
        <p:nvSpPr>
          <p:cNvPr id="44" name="Rectangle 1183"/>
          <p:cNvSpPr>
            <a:spLocks noChangeArrowheads="1"/>
          </p:cNvSpPr>
          <p:nvPr/>
        </p:nvSpPr>
        <p:spPr bwMode="auto">
          <a:xfrm>
            <a:off x="2895600" y="231775"/>
            <a:ext cx="62484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7000"/>
              </a:lnSpc>
              <a:spcAft>
                <a:spcPts val="775"/>
              </a:spcAft>
            </a:pPr>
            <a:r>
              <a:rPr lang="ru-RU" sz="3200" dirty="0" smtClean="0">
                <a:solidFill>
                  <a:srgbClr val="172440"/>
                </a:solidFill>
                <a:latin typeface="Calibri" pitchFamily="34" charset="0"/>
                <a:cs typeface="Calibri" pitchFamily="34" charset="0"/>
              </a:rPr>
              <a:t>Стратегии текстовой деятельности</a:t>
            </a:r>
            <a:endParaRPr lang="ru-RU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Rectangle 1186"/>
          <p:cNvSpPr>
            <a:spLocks noChangeArrowheads="1"/>
          </p:cNvSpPr>
          <p:nvPr/>
        </p:nvSpPr>
        <p:spPr bwMode="auto">
          <a:xfrm>
            <a:off x="3581400" y="841375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07000"/>
              </a:lnSpc>
            </a:pPr>
            <a:r>
              <a:rPr lang="ru-RU" sz="2400" b="1" dirty="0" smtClean="0">
                <a:solidFill>
                  <a:srgbClr val="D60000"/>
                </a:solidFill>
                <a:cs typeface="Calibri" pitchFamily="34" charset="0"/>
              </a:rPr>
              <a:t>«Пирамида БЛУМА»</a:t>
            </a:r>
          </a:p>
          <a:p>
            <a:pPr algn="ctr">
              <a:lnSpc>
                <a:spcPct val="107000"/>
              </a:lnSpc>
            </a:pPr>
            <a:r>
              <a:rPr lang="ru-RU" sz="2400" b="1" dirty="0" smtClean="0">
                <a:solidFill>
                  <a:srgbClr val="FF0000"/>
                </a:solidFill>
                <a:cs typeface="Calibri" pitchFamily="34" charset="0"/>
              </a:rPr>
              <a:t> </a:t>
            </a:r>
            <a:endParaRPr lang="ru-RU" sz="2400" dirty="0" smtClean="0">
              <a:solidFill>
                <a:srgbClr val="FF0000"/>
              </a:solidFill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917576"/>
          <a:ext cx="11125200" cy="6019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7106">
                  <a:extLst>
                    <a:ext uri="{9D8B030D-6E8A-4147-A177-3AD203B41FA5}"/>
                  </a:extLst>
                </a:gridCol>
                <a:gridCol w="7188094">
                  <a:extLst>
                    <a:ext uri="{9D8B030D-6E8A-4147-A177-3AD203B41FA5}"/>
                  </a:extLst>
                </a:gridCol>
              </a:tblGrid>
              <a:tr h="1198533">
                <a:tc>
                  <a:txBody>
                    <a:bodyPr/>
                    <a:lstStyle/>
                    <a:p>
                      <a:pPr marL="793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2.1. Таймаут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386" marB="0"/>
                </a:tc>
                <a:tc>
                  <a:txBody>
                    <a:bodyPr/>
                    <a:lstStyle/>
                    <a:p>
                      <a:pPr marL="774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Определяется время на чтение, затем читатели пересказывают содержание текста в парах,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резюмируют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или делают прогноз развития событий.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386" marB="0"/>
                </a:tc>
                <a:extLst>
                  <a:ext uri="{0D108BD9-81ED-4DB2-BD59-A6C34878D82A}"/>
                </a:extLst>
              </a:tr>
              <a:tr h="816190">
                <a:tc>
                  <a:txBody>
                    <a:bodyPr/>
                    <a:lstStyle/>
                    <a:p>
                      <a:pPr marL="793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2.2</a:t>
                      </a:r>
                      <a:r>
                        <a:rPr lang="ru-RU" sz="1800" dirty="0" smtClean="0">
                          <a:effectLst/>
                        </a:rPr>
                        <a:t>. Чтение </a:t>
                      </a:r>
                      <a:r>
                        <a:rPr lang="ru-RU" sz="1800" dirty="0">
                          <a:effectLst/>
                        </a:rPr>
                        <a:t>с остановками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386" marB="0"/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После чтения отрывка, читатель отвечает на вопросы библиотекаря.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386" marB="0"/>
                </a:tc>
                <a:extLst>
                  <a:ext uri="{0D108BD9-81ED-4DB2-BD59-A6C34878D82A}"/>
                </a:extLst>
              </a:tr>
              <a:tr h="1198533">
                <a:tc>
                  <a:txBody>
                    <a:bodyPr/>
                    <a:lstStyle/>
                    <a:p>
                      <a:pPr marL="793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2.3</a:t>
                      </a:r>
                      <a:r>
                        <a:rPr lang="ru-RU" sz="1800" dirty="0" smtClean="0">
                          <a:effectLst/>
                        </a:rPr>
                        <a:t>. Чтение </a:t>
                      </a:r>
                      <a:r>
                        <a:rPr lang="ru-RU" sz="1800" dirty="0">
                          <a:effectLst/>
                        </a:rPr>
                        <a:t>с пометами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386" marB="0"/>
                </a:tc>
                <a:tc>
                  <a:txBody>
                    <a:bodyPr/>
                    <a:lstStyle/>
                    <a:p>
                      <a:pPr marL="774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Читатель делает отметки: понял, не понял, надо обсудить Стратегия направлена на рефлексию своего </a:t>
                      </a:r>
                      <a:r>
                        <a:rPr lang="ru-RU" sz="1800" dirty="0" smtClean="0">
                          <a:effectLst/>
                        </a:rPr>
                        <a:t>понимании </a:t>
                      </a:r>
                      <a:r>
                        <a:rPr lang="ru-RU" sz="1800" dirty="0">
                          <a:effectLst/>
                        </a:rPr>
                        <a:t>текста.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386" marB="0"/>
                </a:tc>
                <a:extLst>
                  <a:ext uri="{0D108BD9-81ED-4DB2-BD59-A6C34878D82A}"/>
                </a:extLst>
              </a:tr>
              <a:tr h="1403272">
                <a:tc>
                  <a:txBody>
                    <a:bodyPr/>
                    <a:lstStyle/>
                    <a:p>
                      <a:pPr marL="793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2.5</a:t>
                      </a:r>
                      <a:r>
                        <a:rPr lang="ru-RU" sz="1800" dirty="0" smtClean="0">
                          <a:effectLst/>
                        </a:rPr>
                        <a:t>. Стратегия </a:t>
                      </a:r>
                      <a:r>
                        <a:rPr lang="ru-RU" sz="1800" dirty="0">
                          <a:effectLst/>
                        </a:rPr>
                        <a:t>направляемого чтения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386" marB="0"/>
                </a:tc>
                <a:tc>
                  <a:txBody>
                    <a:bodyPr/>
                    <a:lstStyle/>
                    <a:p>
                      <a:pPr marL="774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Отдельные отрывки текста читаются последовательно остановками для обсуждения по вопросам, </a:t>
                      </a:r>
                      <a:r>
                        <a:rPr lang="ru-RU" sz="1800" dirty="0" smtClean="0">
                          <a:effectLst/>
                        </a:rPr>
                        <a:t>которые </a:t>
                      </a:r>
                      <a:r>
                        <a:rPr lang="ru-RU" sz="1800" dirty="0">
                          <a:effectLst/>
                        </a:rPr>
                        <a:t>предлагаются юному читателю взрослым.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386" marB="0"/>
                </a:tc>
                <a:extLst>
                  <a:ext uri="{0D108BD9-81ED-4DB2-BD59-A6C34878D82A}"/>
                </a:extLst>
              </a:tr>
              <a:tr h="1403272">
                <a:tc>
                  <a:txBody>
                    <a:bodyPr/>
                    <a:lstStyle/>
                    <a:p>
                      <a:pPr marL="793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2.6</a:t>
                      </a:r>
                      <a:r>
                        <a:rPr lang="ru-RU" sz="1800" dirty="0" smtClean="0">
                          <a:effectLst/>
                        </a:rPr>
                        <a:t>. Стратегия </a:t>
                      </a:r>
                      <a:r>
                        <a:rPr lang="ru-RU" sz="1800" dirty="0">
                          <a:effectLst/>
                        </a:rPr>
                        <a:t>	читательских </a:t>
                      </a:r>
                      <a:r>
                        <a:rPr lang="ru-RU" sz="1800" dirty="0" smtClean="0">
                          <a:effectLst/>
                        </a:rPr>
                        <a:t>  </a:t>
                      </a:r>
                    </a:p>
                    <a:p>
                      <a:pPr marL="793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      откликов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386" marB="0"/>
                </a:tc>
                <a:tc>
                  <a:txBody>
                    <a:bodyPr/>
                    <a:lstStyle/>
                    <a:p>
                      <a:pPr marL="774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Запись читательских откликов на вопросы об основных событиях рассказа, их характере, проблемах персонажей кульминации и организации сюжета. 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386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Rectangle 1183"/>
          <p:cNvSpPr>
            <a:spLocks noChangeArrowheads="1"/>
          </p:cNvSpPr>
          <p:nvPr/>
        </p:nvSpPr>
        <p:spPr bwMode="auto">
          <a:xfrm>
            <a:off x="2895600" y="231775"/>
            <a:ext cx="62484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7000"/>
              </a:lnSpc>
              <a:spcAft>
                <a:spcPts val="775"/>
              </a:spcAft>
            </a:pPr>
            <a:r>
              <a:rPr lang="ru-RU" sz="3200" dirty="0" smtClean="0">
                <a:solidFill>
                  <a:srgbClr val="172440"/>
                </a:solidFill>
                <a:latin typeface="Calibri" pitchFamily="34" charset="0"/>
                <a:cs typeface="Calibri" pitchFamily="34" charset="0"/>
              </a:rPr>
              <a:t>Стратегии текстовой деятельности</a:t>
            </a:r>
            <a:endParaRPr lang="ru-RU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83"/>
          <p:cNvSpPr>
            <a:spLocks noChangeArrowheads="1"/>
          </p:cNvSpPr>
          <p:nvPr/>
        </p:nvSpPr>
        <p:spPr bwMode="auto">
          <a:xfrm>
            <a:off x="2209800" y="1146175"/>
            <a:ext cx="79248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7000"/>
              </a:lnSpc>
              <a:spcAft>
                <a:spcPts val="775"/>
              </a:spcAft>
            </a:pPr>
            <a:r>
              <a:rPr lang="ru-RU" sz="3200" dirty="0" smtClean="0">
                <a:solidFill>
                  <a:srgbClr val="172440"/>
                </a:solidFill>
                <a:latin typeface="Calibri" pitchFamily="34" charset="0"/>
                <a:cs typeface="Calibri" pitchFamily="34" charset="0"/>
              </a:rPr>
              <a:t>Стратегии </a:t>
            </a:r>
            <a:r>
              <a:rPr lang="ru-RU" sz="3200" dirty="0" err="1" smtClean="0">
                <a:solidFill>
                  <a:srgbClr val="172440"/>
                </a:solidFill>
                <a:latin typeface="Calibri" pitchFamily="34" charset="0"/>
                <a:cs typeface="Calibri" pitchFamily="34" charset="0"/>
              </a:rPr>
              <a:t>послетекстовой</a:t>
            </a:r>
            <a:r>
              <a:rPr lang="ru-RU" sz="3200" dirty="0" smtClean="0">
                <a:solidFill>
                  <a:srgbClr val="172440"/>
                </a:solidFill>
                <a:latin typeface="Calibri" pitchFamily="34" charset="0"/>
                <a:cs typeface="Calibri" pitchFamily="34" charset="0"/>
              </a:rPr>
              <a:t> деятельности</a:t>
            </a:r>
            <a:endParaRPr lang="ru-RU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33600" y="2060575"/>
            <a:ext cx="9525000" cy="295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75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Цель:</a:t>
            </a:r>
          </a:p>
          <a:p>
            <a:pPr>
              <a:lnSpc>
                <a:spcPct val="107000"/>
              </a:lnSpc>
              <a:spcAft>
                <a:spcPts val="775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– достигнуть понимания текста на уровне смысла, </a:t>
            </a:r>
          </a:p>
          <a:p>
            <a:pPr>
              <a:lnSpc>
                <a:spcPct val="107000"/>
              </a:lnSpc>
              <a:spcAft>
                <a:spcPts val="775"/>
              </a:spcAft>
            </a:pPr>
            <a:endParaRPr lang="ru-RU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7000"/>
              </a:lnSpc>
              <a:spcAft>
                <a:spcPts val="775"/>
              </a:spcAft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корректировка читательской интерпретации, </a:t>
            </a:r>
          </a:p>
          <a:p>
            <a:pPr>
              <a:lnSpc>
                <a:spcPct val="107000"/>
              </a:lnSpc>
              <a:spcAft>
                <a:spcPts val="775"/>
              </a:spcAft>
              <a:buFontTx/>
              <a:buChar char="-"/>
            </a:pPr>
            <a:endParaRPr lang="ru-RU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7000"/>
              </a:lnSpc>
              <a:spcAft>
                <a:spcPts val="775"/>
              </a:spcAft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доведение читательских впечатлений до уровня законченной мысли </a:t>
            </a:r>
            <a:endParaRPr lang="ru-RU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756"/>
          <p:cNvGrpSpPr>
            <a:grpSpLocks/>
          </p:cNvGrpSpPr>
          <p:nvPr/>
        </p:nvGrpSpPr>
        <p:grpSpPr bwMode="auto">
          <a:xfrm>
            <a:off x="838200" y="0"/>
            <a:ext cx="10439400" cy="7169150"/>
            <a:chOff x="100117" y="-1"/>
            <a:chExt cx="6858000" cy="5143500"/>
          </a:xfrm>
        </p:grpSpPr>
        <p:pic>
          <p:nvPicPr>
            <p:cNvPr id="70659" name="Picture 208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117" y="-1"/>
              <a:ext cx="6858000" cy="514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Shape 25519"/>
            <p:cNvSpPr/>
            <p:nvPr/>
          </p:nvSpPr>
          <p:spPr>
            <a:xfrm>
              <a:off x="398920" y="2354233"/>
              <a:ext cx="2586140" cy="1246217"/>
            </a:xfrm>
            <a:custGeom>
              <a:avLst/>
              <a:gdLst/>
              <a:ahLst/>
              <a:cxnLst/>
              <a:rect l="0" t="0" r="0" b="0"/>
              <a:pathLst>
                <a:path w="2585974" h="1245578">
                  <a:moveTo>
                    <a:pt x="0" y="0"/>
                  </a:moveTo>
                  <a:lnTo>
                    <a:pt x="2585974" y="0"/>
                  </a:lnTo>
                  <a:lnTo>
                    <a:pt x="2585974" y="1245578"/>
                  </a:lnTo>
                  <a:lnTo>
                    <a:pt x="0" y="124557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F81BD">
                <a:alpha val="2000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Shape 25520"/>
            <p:cNvSpPr/>
            <p:nvPr/>
          </p:nvSpPr>
          <p:spPr>
            <a:xfrm>
              <a:off x="2985060" y="2354233"/>
              <a:ext cx="3507074" cy="1246217"/>
            </a:xfrm>
            <a:custGeom>
              <a:avLst/>
              <a:gdLst/>
              <a:ahLst/>
              <a:cxnLst/>
              <a:rect l="0" t="0" r="0" b="0"/>
              <a:pathLst>
                <a:path w="3507233" h="1245578">
                  <a:moveTo>
                    <a:pt x="0" y="0"/>
                  </a:moveTo>
                  <a:lnTo>
                    <a:pt x="3507233" y="0"/>
                  </a:lnTo>
                  <a:lnTo>
                    <a:pt x="3507233" y="1245578"/>
                  </a:lnTo>
                  <a:lnTo>
                    <a:pt x="0" y="124557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F81BD">
                <a:alpha val="2000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Shape 25521"/>
            <p:cNvSpPr/>
            <p:nvPr/>
          </p:nvSpPr>
          <p:spPr>
            <a:xfrm>
              <a:off x="398920" y="4271028"/>
              <a:ext cx="2586140" cy="383359"/>
            </a:xfrm>
            <a:custGeom>
              <a:avLst/>
              <a:gdLst/>
              <a:ahLst/>
              <a:cxnLst/>
              <a:rect l="0" t="0" r="0" b="0"/>
              <a:pathLst>
                <a:path w="2585974" h="383260">
                  <a:moveTo>
                    <a:pt x="0" y="0"/>
                  </a:moveTo>
                  <a:lnTo>
                    <a:pt x="2585974" y="0"/>
                  </a:lnTo>
                  <a:lnTo>
                    <a:pt x="2585974" y="383260"/>
                  </a:lnTo>
                  <a:lnTo>
                    <a:pt x="0" y="38326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F81BD">
                <a:alpha val="2000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Shape 25522"/>
            <p:cNvSpPr/>
            <p:nvPr/>
          </p:nvSpPr>
          <p:spPr>
            <a:xfrm>
              <a:off x="2985060" y="4271028"/>
              <a:ext cx="3507074" cy="383359"/>
            </a:xfrm>
            <a:custGeom>
              <a:avLst/>
              <a:gdLst/>
              <a:ahLst/>
              <a:cxnLst/>
              <a:rect l="0" t="0" r="0" b="0"/>
              <a:pathLst>
                <a:path w="3507233" h="383260">
                  <a:moveTo>
                    <a:pt x="0" y="0"/>
                  </a:moveTo>
                  <a:lnTo>
                    <a:pt x="3507233" y="0"/>
                  </a:lnTo>
                  <a:lnTo>
                    <a:pt x="3507233" y="383260"/>
                  </a:lnTo>
                  <a:lnTo>
                    <a:pt x="0" y="38326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F81BD">
                <a:alpha val="2000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Shape 2091"/>
            <p:cNvSpPr/>
            <p:nvPr/>
          </p:nvSpPr>
          <p:spPr>
            <a:xfrm>
              <a:off x="398920" y="2354233"/>
              <a:ext cx="6093214" cy="0"/>
            </a:xfrm>
            <a:custGeom>
              <a:avLst/>
              <a:gdLst/>
              <a:ahLst/>
              <a:cxnLst/>
              <a:rect l="0" t="0" r="0" b="0"/>
              <a:pathLst>
                <a:path w="6093232">
                  <a:moveTo>
                    <a:pt x="0" y="0"/>
                  </a:moveTo>
                  <a:lnTo>
                    <a:pt x="6093232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4F81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Shape 2092"/>
            <p:cNvSpPr/>
            <p:nvPr/>
          </p:nvSpPr>
          <p:spPr>
            <a:xfrm>
              <a:off x="398920" y="848437"/>
              <a:ext cx="6093214" cy="0"/>
            </a:xfrm>
            <a:custGeom>
              <a:avLst/>
              <a:gdLst/>
              <a:ahLst/>
              <a:cxnLst/>
              <a:rect l="0" t="0" r="0" b="0"/>
              <a:pathLst>
                <a:path w="6093232">
                  <a:moveTo>
                    <a:pt x="0" y="0"/>
                  </a:moveTo>
                  <a:lnTo>
                    <a:pt x="6093232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4F81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Shape 2093"/>
            <p:cNvSpPr/>
            <p:nvPr/>
          </p:nvSpPr>
          <p:spPr>
            <a:xfrm>
              <a:off x="398920" y="5037746"/>
              <a:ext cx="6093214" cy="0"/>
            </a:xfrm>
            <a:custGeom>
              <a:avLst/>
              <a:gdLst/>
              <a:ahLst/>
              <a:cxnLst/>
              <a:rect l="0" t="0" r="0" b="0"/>
              <a:pathLst>
                <a:path w="6093232">
                  <a:moveTo>
                    <a:pt x="0" y="0"/>
                  </a:moveTo>
                  <a:lnTo>
                    <a:pt x="6093232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4F81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70" name="Rectangle 2094"/>
            <p:cNvSpPr>
              <a:spLocks noChangeArrowheads="1"/>
            </p:cNvSpPr>
            <p:nvPr/>
          </p:nvSpPr>
          <p:spPr bwMode="auto">
            <a:xfrm>
              <a:off x="490101" y="937367"/>
              <a:ext cx="1042890" cy="308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1700" b="1">
                  <a:solidFill>
                    <a:srgbClr val="000000"/>
                  </a:solidFill>
                  <a:cs typeface="Calibri" pitchFamily="34" charset="0"/>
                </a:rPr>
                <a:t>Кластер</a:t>
              </a:r>
              <a:endParaRPr lang="ru-RU" sz="100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70671" name="Rectangle 2095"/>
            <p:cNvSpPr>
              <a:spLocks noChangeArrowheads="1"/>
            </p:cNvSpPr>
            <p:nvPr/>
          </p:nvSpPr>
          <p:spPr bwMode="auto">
            <a:xfrm>
              <a:off x="2953445" y="931660"/>
              <a:ext cx="2009416" cy="308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1700" b="1" dirty="0" smtClean="0">
                  <a:solidFill>
                    <a:srgbClr val="000000"/>
                  </a:solidFill>
                  <a:cs typeface="Calibri" pitchFamily="34" charset="0"/>
                </a:rPr>
                <a:t>Иерархическая модель</a:t>
              </a:r>
              <a:endParaRPr lang="ru-RU" sz="1000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70673" name="Rectangle 2097"/>
            <p:cNvSpPr>
              <a:spLocks noChangeArrowheads="1"/>
            </p:cNvSpPr>
            <p:nvPr/>
          </p:nvSpPr>
          <p:spPr bwMode="auto">
            <a:xfrm>
              <a:off x="490101" y="2443163"/>
              <a:ext cx="1664065" cy="310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1700" b="1">
                  <a:solidFill>
                    <a:srgbClr val="000000"/>
                  </a:solidFill>
                  <a:cs typeface="Calibri" pitchFamily="34" charset="0"/>
                </a:rPr>
                <a:t>«Глоссарий»</a:t>
              </a:r>
              <a:endParaRPr lang="ru-RU" sz="100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70674" name="Rectangle 2098"/>
            <p:cNvSpPr>
              <a:spLocks noChangeArrowheads="1"/>
            </p:cNvSpPr>
            <p:nvPr/>
          </p:nvSpPr>
          <p:spPr bwMode="auto">
            <a:xfrm>
              <a:off x="490101" y="3689380"/>
              <a:ext cx="1440670" cy="308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1700" b="1">
                  <a:solidFill>
                    <a:srgbClr val="000000"/>
                  </a:solidFill>
                  <a:cs typeface="Calibri" pitchFamily="34" charset="0"/>
                </a:rPr>
                <a:t>Аннотация</a:t>
              </a:r>
              <a:endParaRPr lang="ru-RU" sz="100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70675" name="Rectangle 2099"/>
            <p:cNvSpPr>
              <a:spLocks noChangeArrowheads="1"/>
            </p:cNvSpPr>
            <p:nvPr/>
          </p:nvSpPr>
          <p:spPr bwMode="auto">
            <a:xfrm>
              <a:off x="490101" y="3963379"/>
              <a:ext cx="1564905" cy="310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1700" b="1">
                  <a:solidFill>
                    <a:srgbClr val="000000"/>
                  </a:solidFill>
                  <a:cs typeface="Calibri" pitchFamily="34" charset="0"/>
                </a:rPr>
                <a:t>Оглавление</a:t>
              </a:r>
              <a:endParaRPr lang="ru-RU" sz="100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70676" name="Rectangle 2100"/>
            <p:cNvSpPr>
              <a:spLocks noChangeArrowheads="1"/>
            </p:cNvSpPr>
            <p:nvPr/>
          </p:nvSpPr>
          <p:spPr bwMode="auto">
            <a:xfrm>
              <a:off x="3077381" y="3689380"/>
              <a:ext cx="1105577" cy="308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1700" b="1">
                  <a:solidFill>
                    <a:srgbClr val="000000"/>
                  </a:solidFill>
                  <a:cs typeface="Calibri" pitchFamily="34" charset="0"/>
                </a:rPr>
                <a:t>Реферат</a:t>
              </a:r>
              <a:endParaRPr lang="ru-RU" sz="100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70677" name="Rectangle 2101"/>
            <p:cNvSpPr>
              <a:spLocks noChangeArrowheads="1"/>
            </p:cNvSpPr>
            <p:nvPr/>
          </p:nvSpPr>
          <p:spPr bwMode="auto">
            <a:xfrm>
              <a:off x="3077381" y="3963379"/>
              <a:ext cx="818355" cy="310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1700" b="1">
                  <a:solidFill>
                    <a:srgbClr val="000000"/>
                  </a:solidFill>
                  <a:cs typeface="Calibri" pitchFamily="34" charset="0"/>
                </a:rPr>
                <a:t>Отзыв</a:t>
              </a:r>
              <a:endParaRPr lang="ru-RU" sz="100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70678" name="Rectangle 2102"/>
            <p:cNvSpPr>
              <a:spLocks noChangeArrowheads="1"/>
            </p:cNvSpPr>
            <p:nvPr/>
          </p:nvSpPr>
          <p:spPr bwMode="auto">
            <a:xfrm>
              <a:off x="4831488" y="3689380"/>
              <a:ext cx="1252608" cy="308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1700" b="1">
                  <a:solidFill>
                    <a:srgbClr val="000000"/>
                  </a:solidFill>
                  <a:cs typeface="Calibri" pitchFamily="34" charset="0"/>
                </a:rPr>
                <a:t>Рецензия</a:t>
              </a:r>
              <a:endParaRPr lang="ru-RU" sz="100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70679" name="Rectangle 2103"/>
            <p:cNvSpPr>
              <a:spLocks noChangeArrowheads="1"/>
            </p:cNvSpPr>
            <p:nvPr/>
          </p:nvSpPr>
          <p:spPr bwMode="auto">
            <a:xfrm>
              <a:off x="4831488" y="3963379"/>
              <a:ext cx="1209296" cy="310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775"/>
                </a:spcAft>
              </a:pPr>
              <a:r>
                <a:rPr lang="ru-RU" sz="1700" b="1">
                  <a:solidFill>
                    <a:srgbClr val="000000"/>
                  </a:solidFill>
                  <a:cs typeface="Calibri" pitchFamily="34" charset="0"/>
                </a:rPr>
                <a:t>Конспект</a:t>
              </a:r>
              <a:endParaRPr lang="ru-RU" sz="1000">
                <a:solidFill>
                  <a:srgbClr val="000000"/>
                </a:solidFill>
                <a:cs typeface="Calibri" pitchFamily="34" charset="0"/>
              </a:endParaRPr>
            </a:p>
          </p:txBody>
        </p:sp>
        <p:pic>
          <p:nvPicPr>
            <p:cNvPr id="70680" name="Picture 210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2164" y="862585"/>
              <a:ext cx="1787525" cy="1723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81" name="Picture 210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1460" y="931660"/>
              <a:ext cx="1367285" cy="1295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82" name="Picture 210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55080" y="1205009"/>
              <a:ext cx="2470404" cy="1706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83" name="Picture 21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5197" y="876991"/>
              <a:ext cx="2193234" cy="1366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84" name="Picture 21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16252" y="2215897"/>
              <a:ext cx="2374265" cy="1601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85" name="Picture 211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05050" y="2353071"/>
              <a:ext cx="2119701" cy="1202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Shape 2116"/>
            <p:cNvSpPr/>
            <p:nvPr/>
          </p:nvSpPr>
          <p:spPr>
            <a:xfrm>
              <a:off x="2215714" y="2415522"/>
              <a:ext cx="1795139" cy="1022692"/>
            </a:xfrm>
            <a:custGeom>
              <a:avLst/>
              <a:gdLst/>
              <a:ahLst/>
              <a:cxnLst/>
              <a:rect l="0" t="0" r="0" b="0"/>
              <a:pathLst>
                <a:path w="1795272" h="1022604">
                  <a:moveTo>
                    <a:pt x="0" y="1022604"/>
                  </a:moveTo>
                  <a:lnTo>
                    <a:pt x="1795272" y="1022604"/>
                  </a:lnTo>
                  <a:lnTo>
                    <a:pt x="1795272" y="0"/>
                  </a:lnTo>
                  <a:lnTo>
                    <a:pt x="0" y="0"/>
                  </a:lnTo>
                  <a:close/>
                </a:path>
              </a:pathLst>
            </a:custGeom>
            <a:ln w="9144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1" name="Rectangle 1183"/>
          <p:cNvSpPr>
            <a:spLocks noChangeArrowheads="1"/>
          </p:cNvSpPr>
          <p:nvPr/>
        </p:nvSpPr>
        <p:spPr bwMode="auto">
          <a:xfrm>
            <a:off x="1600200" y="307975"/>
            <a:ext cx="79248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07000"/>
              </a:lnSpc>
              <a:spcAft>
                <a:spcPts val="775"/>
              </a:spcAft>
            </a:pPr>
            <a:r>
              <a:rPr lang="ru-RU" sz="3200" dirty="0" smtClean="0">
                <a:solidFill>
                  <a:srgbClr val="172440"/>
                </a:solidFill>
                <a:latin typeface="Calibri" pitchFamily="34" charset="0"/>
                <a:cs typeface="Calibri" pitchFamily="34" charset="0"/>
              </a:rPr>
              <a:t>Стратегии </a:t>
            </a:r>
            <a:r>
              <a:rPr lang="ru-RU" sz="3200" dirty="0" err="1" smtClean="0">
                <a:solidFill>
                  <a:srgbClr val="172440"/>
                </a:solidFill>
                <a:latin typeface="Calibri" pitchFamily="34" charset="0"/>
                <a:cs typeface="Calibri" pitchFamily="34" charset="0"/>
              </a:rPr>
              <a:t>послетекстовой</a:t>
            </a:r>
            <a:r>
              <a:rPr lang="ru-RU" sz="3200" dirty="0" smtClean="0">
                <a:solidFill>
                  <a:srgbClr val="172440"/>
                </a:solidFill>
                <a:latin typeface="Calibri" pitchFamily="34" charset="0"/>
                <a:cs typeface="Calibri" pitchFamily="34" charset="0"/>
              </a:rPr>
              <a:t> деятельности</a:t>
            </a:r>
            <a:endParaRPr lang="ru-RU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80"/>
          <p:cNvSpPr>
            <a:spLocks noChangeArrowheads="1"/>
          </p:cNvSpPr>
          <p:nvPr/>
        </p:nvSpPr>
        <p:spPr bwMode="auto">
          <a:xfrm>
            <a:off x="174625" y="469900"/>
            <a:ext cx="17651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54" tIns="44577" rIns="89154" bIns="44577" anchor="ctr">
            <a:spAutoFit/>
          </a:bodyPr>
          <a:lstStyle/>
          <a:p>
            <a:endParaRPr lang="ru-RU"/>
          </a:p>
        </p:txBody>
      </p:sp>
      <p:sp>
        <p:nvSpPr>
          <p:cNvPr id="82" name="Rectangle 120"/>
          <p:cNvSpPr>
            <a:spLocks noChangeArrowheads="1"/>
          </p:cNvSpPr>
          <p:nvPr/>
        </p:nvSpPr>
        <p:spPr bwMode="auto">
          <a:xfrm>
            <a:off x="-157163" y="280988"/>
            <a:ext cx="17651413" cy="855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9154" tIns="44577" rIns="89154" bIns="44577" anchor="ctr">
            <a:spAutoFit/>
          </a:bodyPr>
          <a:lstStyle/>
          <a:p>
            <a:pPr defTabSz="891540">
              <a:defRPr/>
            </a:pPr>
            <a:endParaRPr lang="ru-RU" altLang="ru-RU" sz="1073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defTabSz="891540">
              <a:defRPr/>
            </a:pPr>
            <a:r>
              <a:rPr lang="ru-RU" altLang="ru-RU" sz="1073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altLang="ru-RU" sz="1073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altLang="ru-RU" sz="1073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altLang="ru-RU" sz="1073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altLang="ru-RU" sz="1755">
              <a:latin typeface="Arial" panose="020B0604020202020204" pitchFamily="34" charset="0"/>
            </a:endParaRPr>
          </a:p>
        </p:txBody>
      </p:sp>
      <p:sp>
        <p:nvSpPr>
          <p:cNvPr id="83" name="Rectangle 1183"/>
          <p:cNvSpPr>
            <a:spLocks noChangeArrowheads="1"/>
          </p:cNvSpPr>
          <p:nvPr/>
        </p:nvSpPr>
        <p:spPr bwMode="auto">
          <a:xfrm>
            <a:off x="2057400" y="460375"/>
            <a:ext cx="79248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07000"/>
              </a:lnSpc>
              <a:spcAft>
                <a:spcPts val="775"/>
              </a:spcAft>
            </a:pPr>
            <a:r>
              <a:rPr lang="ru-RU" sz="3200" dirty="0" smtClean="0">
                <a:solidFill>
                  <a:srgbClr val="172440"/>
                </a:solidFill>
                <a:latin typeface="Calibri" pitchFamily="34" charset="0"/>
                <a:cs typeface="Calibri" pitchFamily="34" charset="0"/>
              </a:rPr>
              <a:t>Стратегии </a:t>
            </a:r>
            <a:r>
              <a:rPr lang="ru-RU" sz="3200" dirty="0" err="1" smtClean="0">
                <a:solidFill>
                  <a:srgbClr val="172440"/>
                </a:solidFill>
                <a:latin typeface="Calibri" pitchFamily="34" charset="0"/>
                <a:cs typeface="Calibri" pitchFamily="34" charset="0"/>
              </a:rPr>
              <a:t>послетекстовой</a:t>
            </a:r>
            <a:r>
              <a:rPr lang="ru-RU" sz="3200" dirty="0" smtClean="0">
                <a:solidFill>
                  <a:srgbClr val="172440"/>
                </a:solidFill>
                <a:latin typeface="Calibri" pitchFamily="34" charset="0"/>
                <a:cs typeface="Calibri" pitchFamily="34" charset="0"/>
              </a:rPr>
              <a:t> деятельности</a:t>
            </a:r>
            <a:endParaRPr lang="ru-RU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819400" y="1298575"/>
            <a:ext cx="6250430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400" b="1" dirty="0" smtClean="0">
                <a:solidFill>
                  <a:srgbClr val="FF0000"/>
                </a:solidFill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rgbClr val="D60000"/>
                </a:solidFill>
                <a:cs typeface="Calibri" pitchFamily="34" charset="0"/>
              </a:rPr>
              <a:t>Обдумывание текста и выполнение заданий</a:t>
            </a:r>
            <a:endParaRPr lang="ru-RU" sz="2400" dirty="0" smtClean="0">
              <a:solidFill>
                <a:srgbClr val="D60000"/>
              </a:solidFill>
              <a:cs typeface="Calibri" pitchFamily="34" charset="0"/>
            </a:endParaRPr>
          </a:p>
        </p:txBody>
      </p:sp>
      <p:graphicFrame>
        <p:nvGraphicFramePr>
          <p:cNvPr id="86" name="Таблица 85"/>
          <p:cNvGraphicFramePr>
            <a:graphicFrameLocks noGrp="1"/>
          </p:cNvGraphicFramePr>
          <p:nvPr/>
        </p:nvGraphicFramePr>
        <p:xfrm>
          <a:off x="990600" y="2136775"/>
          <a:ext cx="9982200" cy="3620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5080"/>
                <a:gridCol w="5957120"/>
              </a:tblGrid>
              <a:tr h="1106311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3.1. Батарея вопросов после </a:t>
                      </a:r>
                    </a:p>
                    <a:p>
                      <a:r>
                        <a:rPr lang="ru-RU" sz="2000" b="1" dirty="0" smtClean="0"/>
                        <a:t>        текста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Вопросы, связанные с пониманием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 текста и его критической оценкой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0828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3.2. Где ответ?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Поиск</a:t>
                      </a:r>
                      <a:r>
                        <a:rPr lang="ru-RU" sz="2000" baseline="0" dirty="0" smtClean="0"/>
                        <a:t> ответа на вопрос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000" baseline="0" dirty="0" smtClean="0"/>
                        <a:t> в тексте,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000" baseline="0" dirty="0" smtClean="0"/>
                        <a:t> между строк.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000" baseline="0" dirty="0" smtClean="0"/>
                        <a:t>Сопоставление различных частей текста</a:t>
                      </a:r>
                      <a:endParaRPr lang="ru-RU" sz="2000" dirty="0"/>
                    </a:p>
                  </a:txBody>
                  <a:tcPr/>
                </a:tc>
              </a:tr>
              <a:tr h="1106311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3.3. Проверочный лист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Читатель дома или в библиотеке отвечает на вопросы «проверочного листа», составленного библиотекарем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02C34F-9D9F-47D8-8DE5-7A0FEC64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1775"/>
            <a:ext cx="10107099" cy="600164"/>
          </a:xfrm>
        </p:spPr>
        <p:txBody>
          <a:bodyPr/>
          <a:lstStyle/>
          <a:p>
            <a:pPr algn="ctr"/>
            <a:r>
              <a:rPr 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Характеристики текста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2FA27E9-263E-4DFD-BF00-6C0E630F3D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1166" t="32990" r="26922" b="19211"/>
          <a:stretch/>
        </p:blipFill>
        <p:spPr>
          <a:xfrm>
            <a:off x="533401" y="917575"/>
            <a:ext cx="108966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050" y="307975"/>
            <a:ext cx="10107099" cy="3354765"/>
          </a:xfrm>
        </p:spPr>
        <p:txBody>
          <a:bodyPr/>
          <a:lstStyle/>
          <a:p>
            <a:pPr algn="just"/>
            <a:r>
              <a:rPr lang="ru-RU" smtClean="0"/>
              <a:t>	</a:t>
            </a:r>
            <a:r>
              <a:rPr lang="ru-RU" sz="2800" b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Надеемся, </a:t>
            </a:r>
            <a:br>
              <a:rPr lang="ru-RU" sz="2800" b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представленная информация </a:t>
            </a:r>
            <a:br>
              <a:rPr lang="ru-RU" sz="2800" b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поможет вам подготовить ваших учеников к успешному прохождению Международной оценки образовательных достижений учащихся PISA и обеспечить их вхождение в группу лидеров по качеству образования в нашей стране и за рубежом</a:t>
            </a:r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026" name="AutoShape 2" descr="Картинки по запросу &quot;картинка лидерств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Картинки по запросу &quot;картинка лидерств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0" name="Picture 6" descr="Картинки по запросу &quot;картинка лидерство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736975"/>
            <a:ext cx="4648200" cy="2820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Картинки по запросу &quot;картинка лидерство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736975"/>
            <a:ext cx="4762500" cy="2847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588" y="384175"/>
            <a:ext cx="10106025" cy="55399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Компетентность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685800" y="1374775"/>
            <a:ext cx="10516067" cy="4829175"/>
          </a:xfrm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 algn="just" eaLnBrk="1" hangingPunct="1">
              <a:defRPr/>
            </a:pPr>
            <a:r>
              <a:rPr lang="ru-RU" sz="3763" dirty="0" smtClean="0">
                <a:solidFill>
                  <a:schemeClr val="accent1">
                    <a:lumMod val="50000"/>
                  </a:schemeClr>
                </a:solidFill>
              </a:rPr>
              <a:t>- свойство </a:t>
            </a:r>
            <a:r>
              <a:rPr lang="ru-RU" sz="3763" dirty="0">
                <a:solidFill>
                  <a:schemeClr val="accent1">
                    <a:lumMod val="50000"/>
                  </a:schemeClr>
                </a:solidFill>
              </a:rPr>
              <a:t>личности, определяющееся ее внутренними особенностями протекания психологических процессов, неповторимым опытом взаимодействия с окружающей действительностью и уникальной палитрой оттенков восприятия и переживания фактов этого </a:t>
            </a:r>
            <a:r>
              <a:rPr lang="ru-RU" sz="3763" dirty="0" smtClean="0">
                <a:solidFill>
                  <a:schemeClr val="accent1">
                    <a:lumMod val="50000"/>
                  </a:schemeClr>
                </a:solidFill>
              </a:rPr>
              <a:t>взаимодействия; </a:t>
            </a:r>
          </a:p>
          <a:p>
            <a:pPr algn="just" eaLnBrk="1" hangingPunct="1">
              <a:defRPr/>
            </a:pPr>
            <a:endParaRPr lang="ru-RU" sz="3763" dirty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3763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3763" dirty="0" smtClean="0"/>
              <a:t>свойство </a:t>
            </a:r>
            <a:r>
              <a:rPr lang="ru-RU" sz="3763" dirty="0"/>
              <a:t>личности, проявляющееся в ее осведомленности, желании и готовности действовать в определенной области, в наличии позитивного опыта соответствующей деятельности в ней.</a:t>
            </a:r>
          </a:p>
          <a:p>
            <a:pPr eaLnBrk="1" hangingPunct="1">
              <a:buFont typeface="Arial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609600" y="307975"/>
            <a:ext cx="10591800" cy="615553"/>
          </a:xfrm>
        </p:spPr>
        <p:txBody>
          <a:bodyPr/>
          <a:lstStyle/>
          <a:p>
            <a:r>
              <a:rPr lang="ru-RU" altLang="ru-RU" sz="4000" dirty="0" smtClean="0">
                <a:latin typeface="Calibri" pitchFamily="34" charset="0"/>
                <a:cs typeface="Calibri" pitchFamily="34" charset="0"/>
              </a:rPr>
              <a:t>Внимание!</a:t>
            </a:r>
          </a:p>
        </p:txBody>
      </p:sp>
      <p:sp>
        <p:nvSpPr>
          <p:cNvPr id="74755" name="Текст 2"/>
          <p:cNvSpPr>
            <a:spLocks noGrp="1"/>
          </p:cNvSpPr>
          <p:nvPr>
            <p:ph type="body" idx="1"/>
          </p:nvPr>
        </p:nvSpPr>
        <p:spPr>
          <a:xfrm>
            <a:off x="685800" y="1169988"/>
            <a:ext cx="10515600" cy="4431983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Уважаемые коллеги! </a:t>
            </a:r>
          </a:p>
          <a:p>
            <a:pPr marL="0" indent="0" algn="ctr">
              <a:buFontTx/>
              <a:buNone/>
            </a:pPr>
            <a:endParaRPr lang="ru-RU" altLang="ru-RU" sz="3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FontTx/>
              <a:buNone/>
            </a:pPr>
            <a:r>
              <a:rPr lang="ru-RU" altLang="ru-RU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Для успешного прохождения программы и получения допуска к итоговому тесту </a:t>
            </a:r>
          </a:p>
          <a:p>
            <a:pPr marL="0" indent="0" algn="ctr">
              <a:buFontTx/>
              <a:buNone/>
            </a:pPr>
            <a:r>
              <a:rPr lang="ru-RU" altLang="ru-RU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Вам необходимо познакомиться </a:t>
            </a:r>
          </a:p>
          <a:p>
            <a:pPr marL="0" indent="0" algn="ctr">
              <a:buFontTx/>
              <a:buNone/>
            </a:pPr>
            <a:r>
              <a:rPr lang="ru-RU" altLang="ru-RU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 содержанием ВСЕХ самостоятельных работ, объем выполнения которых мы оставляем </a:t>
            </a:r>
          </a:p>
          <a:p>
            <a:pPr marL="0" indent="0" algn="ctr">
              <a:buFontTx/>
              <a:buNone/>
            </a:pPr>
            <a:r>
              <a:rPr lang="ru-RU" altLang="ru-RU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 Ваше усмотрение.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588" y="384175"/>
            <a:ext cx="10106025" cy="5540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Компетенция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066800" y="2060575"/>
            <a:ext cx="9829800" cy="3913123"/>
          </a:xfrm>
          <a:ln>
            <a:solidFill>
              <a:schemeClr val="accent1"/>
            </a:solidFill>
          </a:ln>
        </p:spPr>
        <p:txBody>
          <a:bodyPr/>
          <a:lstStyle/>
          <a:p>
            <a:pPr algn="just" eaLnBrk="1" hangingPunct="1">
              <a:defRPr/>
            </a:pPr>
            <a:r>
              <a:rPr lang="ru-RU" dirty="0" smtClean="0"/>
              <a:t>   </a:t>
            </a:r>
            <a:r>
              <a:rPr lang="ru-RU" sz="4182" dirty="0">
                <a:solidFill>
                  <a:schemeClr val="accent1">
                    <a:lumMod val="50000"/>
                  </a:schemeClr>
                </a:solidFill>
              </a:rPr>
              <a:t>это соответствие унифицированному набору требований или полномочий, задаваемому извне параметрами соответствующей социальной роли</a:t>
            </a:r>
          </a:p>
          <a:p>
            <a:pPr algn="just" eaLnBrk="1" hangingPunct="1">
              <a:defRPr/>
            </a:pPr>
            <a:r>
              <a:rPr lang="ru-RU" dirty="0" smtClean="0"/>
              <a:t> </a:t>
            </a:r>
          </a:p>
          <a:p>
            <a:pPr algn="just" eaLnBrk="1" hangingPunct="1">
              <a:defRPr/>
            </a:pPr>
            <a:endParaRPr lang="ru-RU" dirty="0" smtClean="0"/>
          </a:p>
          <a:p>
            <a:pPr algn="just"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1"/>
          <p:cNvSpPr>
            <a:spLocks noGrp="1"/>
          </p:cNvSpPr>
          <p:nvPr>
            <p:ph idx="1"/>
          </p:nvPr>
        </p:nvSpPr>
        <p:spPr>
          <a:xfrm>
            <a:off x="1447800" y="1755775"/>
            <a:ext cx="9109075" cy="481806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just" eaLnBrk="1" hangingPunct="1">
              <a:defRPr/>
            </a:pPr>
            <a:r>
              <a:rPr lang="ru-RU" dirty="0" smtClean="0"/>
              <a:t>   </a:t>
            </a:r>
            <a:r>
              <a:rPr lang="ru-RU" sz="3345" dirty="0"/>
              <a:t>- это соответствие требованиям к освоению элементарных представлений о структуре и содержании учебной деятельности, предметных и универсальных учебных действий, устойчивого позитивного опыта самостоятельной познавательной деятельности и системы мотивов и ценностей образования в начальной школе.</a:t>
            </a:r>
          </a:p>
          <a:p>
            <a:pPr algn="ctr" eaLnBrk="1" hangingPunct="1">
              <a:buFont typeface="Arial" charset="0"/>
              <a:buNone/>
              <a:defRPr/>
            </a:pPr>
            <a:endParaRPr lang="ru-RU" sz="3763" b="1" dirty="0">
              <a:solidFill>
                <a:srgbClr val="FF0000"/>
              </a:solidFill>
            </a:endParaRPr>
          </a:p>
          <a:p>
            <a:pPr eaLnBrk="1" hangingPunct="1">
              <a:buFont typeface="Wingdings 3" pitchFamily="18" charset="2"/>
              <a:buNone/>
              <a:defRPr/>
            </a:pPr>
            <a:endParaRPr lang="ru-RU" sz="2509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6400" y="384175"/>
            <a:ext cx="8604250" cy="8763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Образовательная компетенция</a:t>
            </a:r>
            <a:r>
              <a:rPr lang="ru-RU" sz="46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как ключевая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7858</TotalTime>
  <Words>2848</Words>
  <Application>Microsoft Office PowerPoint</Application>
  <PresentationFormat>Произвольный</PresentationFormat>
  <Paragraphs>652</Paragraphs>
  <Slides>70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8" baseType="lpstr">
      <vt:lpstr>Arial</vt:lpstr>
      <vt:lpstr>Calibri</vt:lpstr>
      <vt:lpstr>Cambria</vt:lpstr>
      <vt:lpstr>Georgia</vt:lpstr>
      <vt:lpstr>Symbol</vt:lpstr>
      <vt:lpstr>Times New Roman</vt:lpstr>
      <vt:lpstr>Wingdings 3</vt:lpstr>
      <vt:lpstr>Office Theme</vt:lpstr>
      <vt:lpstr>Презентация PowerPoint</vt:lpstr>
      <vt:lpstr>Цель  Международной программы по оценке образовательных достижений учащихся PISA:  оценить, обладают ли учащиеся, получившие общее обязательное образование, знаниями и умениями, необходимыми для полноценного функционирования в обществе, т.е. функциональной грамотностью. </vt:lpstr>
      <vt:lpstr>Компетентностная составляющая  функциональной грамотности – «4К» </vt:lpstr>
      <vt:lpstr>Изменение целей и задач образования</vt:lpstr>
      <vt:lpstr>Компетентностный подход в ОО</vt:lpstr>
      <vt:lpstr>«компетентность» и «компетенция»</vt:lpstr>
      <vt:lpstr>Компетентность</vt:lpstr>
      <vt:lpstr>Компетенция</vt:lpstr>
      <vt:lpstr>Образовательная компетенция как ключевая </vt:lpstr>
      <vt:lpstr>Коммуникативная компетенция  как ключевая  </vt:lpstr>
      <vt:lpstr>Информационная компетенция  как ключевая  </vt:lpstr>
      <vt:lpstr>Социальная компетенция  как ключевая </vt:lpstr>
      <vt:lpstr>Толерантность   как ключевая компетентность</vt:lpstr>
      <vt:lpstr>Презентация PowerPoint</vt:lpstr>
      <vt:lpstr> Компетентность  как цель и результат образования   на определенном этапе </vt:lpstr>
      <vt:lpstr>СВЯЗЬ КОМПЕТЕНТНОСТЕЙ  С ПЛАНИРУЕМЫМИ РЕЗУЛЬТАТАМИ</vt:lpstr>
      <vt:lpstr>Вопрос:</vt:lpstr>
      <vt:lpstr>Алгоритм  формирования компонентов функциональной грамотности</vt:lpstr>
      <vt:lpstr>Презентация PowerPoint</vt:lpstr>
      <vt:lpstr>Презентация PowerPoint</vt:lpstr>
      <vt:lpstr>Грамотность чтения</vt:lpstr>
      <vt:lpstr>Грамотность чтения</vt:lpstr>
      <vt:lpstr>Сущность понятия  «грамотность»</vt:lpstr>
      <vt:lpstr>О наличии  рефлексии содержания текста свидетельствуют следующие умения:</vt:lpstr>
      <vt:lpstr>О наличии рефлексии формы текста свидетельствуют:</vt:lpstr>
      <vt:lpstr>Аспекты оценки грамотности чтения</vt:lpstr>
      <vt:lpstr>Выявление  общей ориентации в содержании текста и понимания его целостного смысла  проявляется в умении</vt:lpstr>
      <vt:lpstr>Задания на понимание текста</vt:lpstr>
      <vt:lpstr>Письменный текст</vt:lpstr>
      <vt:lpstr>Сплошные тексты</vt:lpstr>
      <vt:lpstr>Несплошные тексты</vt:lpstr>
      <vt:lpstr>Смешанные тексты</vt:lpstr>
      <vt:lpstr>Составные тексты</vt:lpstr>
      <vt:lpstr>Задания на осмысление формата текста</vt:lpstr>
      <vt:lpstr>Умения поиска информации  </vt:lpstr>
      <vt:lpstr>Умения интерпретировать текст</vt:lpstr>
      <vt:lpstr>Ситуации чтения</vt:lpstr>
      <vt:lpstr>Виды заданий на проверку грамотности чтения </vt:lpstr>
      <vt:lpstr>Основные характеристики заданий  по читательской грамотности  PISA - 2018</vt:lpstr>
      <vt:lpstr>Структурные компоненты  учебного или проверочного задания</vt:lpstr>
      <vt:lpstr>Презентация PowerPoint</vt:lpstr>
      <vt:lpstr>Коммуникативные ситуации чтения</vt:lpstr>
      <vt:lpstr>Тексты  (классификации по различным основаниям) </vt:lpstr>
      <vt:lpstr>Читательские умения</vt:lpstr>
      <vt:lpstr>Презентация PowerPoint</vt:lpstr>
      <vt:lpstr>Нижней границе 1-го уровня «А» соответствует 262 балла Ученик демонстрирует следующие умения:</vt:lpstr>
      <vt:lpstr>Нижней границе 1-го уровня «В» соответствует 335 балла Ученик демонстрирует следующие умения:</vt:lpstr>
      <vt:lpstr>Нижней границе 2-го уровня соответствует 404 балла Ученик демонстрирует следующие умения:  </vt:lpstr>
      <vt:lpstr>Нижней границе 3-го уровня соответствует 480 баллов Ученик демонстрирует следующие умения:</vt:lpstr>
      <vt:lpstr>Нижней границе 4-го уровня соответствует 553 балла Ученик демонстрирует следующие умения: </vt:lpstr>
      <vt:lpstr>Нижней границе очень высокого 5-го уровня  соответствует 626 баллов  Ученик демонстрирует следующие умения:</vt:lpstr>
      <vt:lpstr>Высшим уровнем трудности  проверяемых умений является 6-ой уровень,  нижней границей которого является 698 баллов  Ученик демонстрирует следующие умения: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Характеристики текста</vt:lpstr>
      <vt:lpstr> Надеемся,  что представленная информация  поможет вам подготовить ваших учеников к успешному прохождению Международной оценки образовательных достижений учащихся PISA и обеспечить их вхождение в группу лидеров по качеству образования в нашей стране и за рубежом.  </vt:lpstr>
      <vt:lpstr>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Victoria Baranova</dc:creator>
  <cp:lastModifiedBy>Оксана Павловна</cp:lastModifiedBy>
  <cp:revision>390</cp:revision>
  <dcterms:created xsi:type="dcterms:W3CDTF">2020-02-09T16:04:30Z</dcterms:created>
  <dcterms:modified xsi:type="dcterms:W3CDTF">2022-10-26T09:56:24Z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2019-04-29T00:00:00Z</vt:filetime>
  </property>
  <property fmtid="{D5CDD505-2E9C-101B-9397-08002B2CF9AE}" pid="3" name="LastSaved">
    <vt:filetime>2020-02-09T00:00:00Z</vt:filetime>
  </property>
</Properties>
</file>